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68" r:id="rId6"/>
    <p:sldId id="308" r:id="rId7"/>
    <p:sldId id="301" r:id="rId8"/>
    <p:sldId id="311" r:id="rId9"/>
    <p:sldId id="303" r:id="rId10"/>
    <p:sldId id="310" r:id="rId11"/>
  </p:sldIdLst>
  <p:sldSz cx="20104100" cy="11309350"/>
  <p:notesSz cx="20104100" cy="1130935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9" roundtripDataSignature="AMtx7mgMEO54Aa1vQlauVgAOFDIXUMnm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4F346-C4DE-44E7-A3C4-C3DF8B116941}" v="68" dt="2023-03-17T18:04:45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37" d="100"/>
          <a:sy n="37" d="100"/>
        </p:scale>
        <p:origin x="86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6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618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2977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0625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094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5809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0"/>
          <p:cNvSpPr txBox="1">
            <a:spLocks noGrp="1"/>
          </p:cNvSpPr>
          <p:nvPr>
            <p:ph type="ctrTitle"/>
          </p:nvPr>
        </p:nvSpPr>
        <p:spPr>
          <a:xfrm>
            <a:off x="6495834" y="2439015"/>
            <a:ext cx="7112430" cy="47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0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0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>
            <a:spLocks noGrp="1"/>
          </p:cNvSpPr>
          <p:nvPr>
            <p:ph type="title"/>
          </p:nvPr>
        </p:nvSpPr>
        <p:spPr>
          <a:xfrm>
            <a:off x="1343377" y="4508713"/>
            <a:ext cx="6403340" cy="1194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65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body" idx="1"/>
          </p:nvPr>
        </p:nvSpPr>
        <p:spPr>
          <a:xfrm>
            <a:off x="1983337" y="3904372"/>
            <a:ext cx="16137424" cy="296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100" b="1" i="0">
                <a:solidFill>
                  <a:srgbClr val="23356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>
            <a:spLocks noGrp="1"/>
          </p:cNvSpPr>
          <p:nvPr>
            <p:ph type="title"/>
          </p:nvPr>
        </p:nvSpPr>
        <p:spPr>
          <a:xfrm>
            <a:off x="1343377" y="4508713"/>
            <a:ext cx="6403340" cy="1194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6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9"/>
          <p:cNvSpPr txBox="1">
            <a:spLocks noGrp="1"/>
          </p:cNvSpPr>
          <p:nvPr>
            <p:ph type="body" idx="1"/>
          </p:nvPr>
        </p:nvSpPr>
        <p:spPr>
          <a:xfrm>
            <a:off x="1983337" y="3904372"/>
            <a:ext cx="16137424" cy="296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100" b="1" i="0" u="none" strike="noStrike" cap="none">
                <a:solidFill>
                  <a:srgbClr val="23356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9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9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9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/>
          <p:nvPr/>
        </p:nvSpPr>
        <p:spPr>
          <a:xfrm>
            <a:off x="2500997" y="4021090"/>
            <a:ext cx="10384385" cy="3514090"/>
          </a:xfrm>
          <a:custGeom>
            <a:avLst/>
            <a:gdLst/>
            <a:ahLst/>
            <a:cxnLst/>
            <a:rect l="l" t="t" r="r" b="b"/>
            <a:pathLst>
              <a:path w="9711055" h="3514090" extrusionOk="0">
                <a:moveTo>
                  <a:pt x="9710814" y="0"/>
                </a:moveTo>
                <a:lnTo>
                  <a:pt x="0" y="0"/>
                </a:lnTo>
                <a:lnTo>
                  <a:pt x="0" y="3513599"/>
                </a:lnTo>
                <a:lnTo>
                  <a:pt x="8200902" y="3513599"/>
                </a:lnTo>
                <a:lnTo>
                  <a:pt x="8248832" y="3512853"/>
                </a:lnTo>
                <a:lnTo>
                  <a:pt x="8296391" y="3510629"/>
                </a:lnTo>
                <a:lnTo>
                  <a:pt x="8343555" y="3506949"/>
                </a:lnTo>
                <a:lnTo>
                  <a:pt x="8390302" y="3501835"/>
                </a:lnTo>
                <a:lnTo>
                  <a:pt x="8436610" y="3495310"/>
                </a:lnTo>
                <a:lnTo>
                  <a:pt x="8482458" y="3487395"/>
                </a:lnTo>
                <a:lnTo>
                  <a:pt x="8527822" y="3478113"/>
                </a:lnTo>
                <a:lnTo>
                  <a:pt x="8572681" y="3467485"/>
                </a:lnTo>
                <a:lnTo>
                  <a:pt x="8617013" y="3455535"/>
                </a:lnTo>
                <a:lnTo>
                  <a:pt x="8660796" y="3442283"/>
                </a:lnTo>
                <a:lnTo>
                  <a:pt x="8704008" y="3427752"/>
                </a:lnTo>
                <a:lnTo>
                  <a:pt x="8746625" y="3411965"/>
                </a:lnTo>
                <a:lnTo>
                  <a:pt x="8788628" y="3394943"/>
                </a:lnTo>
                <a:lnTo>
                  <a:pt x="8829992" y="3376708"/>
                </a:lnTo>
                <a:lnTo>
                  <a:pt x="8870696" y="3357283"/>
                </a:lnTo>
                <a:lnTo>
                  <a:pt x="8910719" y="3336689"/>
                </a:lnTo>
                <a:lnTo>
                  <a:pt x="8950037" y="3314950"/>
                </a:lnTo>
                <a:lnTo>
                  <a:pt x="8988629" y="3292086"/>
                </a:lnTo>
                <a:lnTo>
                  <a:pt x="9026473" y="3268119"/>
                </a:lnTo>
                <a:lnTo>
                  <a:pt x="9063547" y="3243073"/>
                </a:lnTo>
                <a:lnTo>
                  <a:pt x="9099828" y="3216969"/>
                </a:lnTo>
                <a:lnTo>
                  <a:pt x="9135294" y="3189830"/>
                </a:lnTo>
                <a:lnTo>
                  <a:pt x="9169924" y="3161677"/>
                </a:lnTo>
                <a:lnTo>
                  <a:pt x="9203694" y="3132532"/>
                </a:lnTo>
                <a:lnTo>
                  <a:pt x="9236584" y="3102418"/>
                </a:lnTo>
                <a:lnTo>
                  <a:pt x="9268571" y="3071356"/>
                </a:lnTo>
                <a:lnTo>
                  <a:pt x="9299632" y="3039370"/>
                </a:lnTo>
                <a:lnTo>
                  <a:pt x="9329746" y="3006480"/>
                </a:lnTo>
                <a:lnTo>
                  <a:pt x="9358891" y="2972709"/>
                </a:lnTo>
                <a:lnTo>
                  <a:pt x="9387044" y="2938080"/>
                </a:lnTo>
                <a:lnTo>
                  <a:pt x="9414184" y="2902613"/>
                </a:lnTo>
                <a:lnTo>
                  <a:pt x="9440288" y="2866332"/>
                </a:lnTo>
                <a:lnTo>
                  <a:pt x="9465334" y="2829259"/>
                </a:lnTo>
                <a:lnTo>
                  <a:pt x="9489300" y="2791415"/>
                </a:lnTo>
                <a:lnTo>
                  <a:pt x="9512164" y="2752823"/>
                </a:lnTo>
                <a:lnTo>
                  <a:pt x="9533904" y="2713504"/>
                </a:lnTo>
                <a:lnTo>
                  <a:pt x="9554497" y="2673482"/>
                </a:lnTo>
                <a:lnTo>
                  <a:pt x="9573923" y="2632777"/>
                </a:lnTo>
                <a:lnTo>
                  <a:pt x="9592157" y="2591413"/>
                </a:lnTo>
                <a:lnTo>
                  <a:pt x="9609179" y="2549411"/>
                </a:lnTo>
                <a:lnTo>
                  <a:pt x="9624967" y="2506793"/>
                </a:lnTo>
                <a:lnTo>
                  <a:pt x="9639497" y="2463582"/>
                </a:lnTo>
                <a:lnTo>
                  <a:pt x="9652749" y="2419799"/>
                </a:lnTo>
                <a:lnTo>
                  <a:pt x="9664700" y="2375467"/>
                </a:lnTo>
                <a:lnTo>
                  <a:pt x="9675327" y="2330608"/>
                </a:lnTo>
                <a:lnTo>
                  <a:pt x="9684609" y="2285243"/>
                </a:lnTo>
                <a:lnTo>
                  <a:pt x="9692524" y="2239396"/>
                </a:lnTo>
                <a:lnTo>
                  <a:pt x="9699049" y="2193087"/>
                </a:lnTo>
                <a:lnTo>
                  <a:pt x="9704163" y="2146340"/>
                </a:lnTo>
                <a:lnTo>
                  <a:pt x="9707843" y="2099176"/>
                </a:lnTo>
                <a:lnTo>
                  <a:pt x="9710067" y="2051618"/>
                </a:lnTo>
                <a:lnTo>
                  <a:pt x="9710814" y="2003687"/>
                </a:lnTo>
                <a:lnTo>
                  <a:pt x="97108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CO" sz="2400" dirty="0"/>
              <a:t> </a:t>
            </a:r>
          </a:p>
        </p:txBody>
      </p:sp>
      <p:sp>
        <p:nvSpPr>
          <p:cNvPr id="123" name="Google Shape;123;p1"/>
          <p:cNvSpPr/>
          <p:nvPr/>
        </p:nvSpPr>
        <p:spPr>
          <a:xfrm>
            <a:off x="1836364" y="9815846"/>
            <a:ext cx="452755" cy="535940"/>
          </a:xfrm>
          <a:custGeom>
            <a:avLst/>
            <a:gdLst/>
            <a:ahLst/>
            <a:cxnLst/>
            <a:rect l="l" t="t" r="r" b="b"/>
            <a:pathLst>
              <a:path w="452755" h="535940" extrusionOk="0">
                <a:moveTo>
                  <a:pt x="266285" y="0"/>
                </a:moveTo>
                <a:lnTo>
                  <a:pt x="205860" y="4337"/>
                </a:lnTo>
                <a:lnTo>
                  <a:pt x="152843" y="17348"/>
                </a:lnTo>
                <a:lnTo>
                  <a:pt x="107232" y="39036"/>
                </a:lnTo>
                <a:lnTo>
                  <a:pt x="69024" y="69401"/>
                </a:lnTo>
                <a:lnTo>
                  <a:pt x="38824" y="107826"/>
                </a:lnTo>
                <a:lnTo>
                  <a:pt x="17254" y="153699"/>
                </a:lnTo>
                <a:lnTo>
                  <a:pt x="4313" y="207020"/>
                </a:lnTo>
                <a:lnTo>
                  <a:pt x="0" y="267792"/>
                </a:lnTo>
                <a:lnTo>
                  <a:pt x="4384" y="328566"/>
                </a:lnTo>
                <a:lnTo>
                  <a:pt x="17537" y="381890"/>
                </a:lnTo>
                <a:lnTo>
                  <a:pt x="39460" y="427763"/>
                </a:lnTo>
                <a:lnTo>
                  <a:pt x="70154" y="466184"/>
                </a:lnTo>
                <a:lnTo>
                  <a:pt x="108863" y="496553"/>
                </a:lnTo>
                <a:lnTo>
                  <a:pt x="154830" y="518240"/>
                </a:lnTo>
                <a:lnTo>
                  <a:pt x="208057" y="531250"/>
                </a:lnTo>
                <a:lnTo>
                  <a:pt x="268546" y="535585"/>
                </a:lnTo>
                <a:lnTo>
                  <a:pt x="323654" y="533039"/>
                </a:lnTo>
                <a:lnTo>
                  <a:pt x="371318" y="525400"/>
                </a:lnTo>
                <a:lnTo>
                  <a:pt x="411538" y="512668"/>
                </a:lnTo>
                <a:lnTo>
                  <a:pt x="449829" y="491335"/>
                </a:lnTo>
                <a:lnTo>
                  <a:pt x="452593" y="488058"/>
                </a:lnTo>
                <a:lnTo>
                  <a:pt x="452593" y="483032"/>
                </a:lnTo>
                <a:lnTo>
                  <a:pt x="451850" y="480519"/>
                </a:lnTo>
                <a:lnTo>
                  <a:pt x="450342" y="477503"/>
                </a:lnTo>
                <a:lnTo>
                  <a:pt x="442694" y="464676"/>
                </a:lnTo>
                <a:lnTo>
                  <a:pt x="279111" y="464676"/>
                </a:lnTo>
                <a:lnTo>
                  <a:pt x="239032" y="461635"/>
                </a:lnTo>
                <a:lnTo>
                  <a:pt x="171895" y="437306"/>
                </a:lnTo>
                <a:lnTo>
                  <a:pt x="123050" y="388508"/>
                </a:lnTo>
                <a:lnTo>
                  <a:pt x="98156" y="314397"/>
                </a:lnTo>
                <a:lnTo>
                  <a:pt x="95044" y="267792"/>
                </a:lnTo>
                <a:lnTo>
                  <a:pt x="98060" y="221828"/>
                </a:lnTo>
                <a:lnTo>
                  <a:pt x="107110" y="181990"/>
                </a:lnTo>
                <a:lnTo>
                  <a:pt x="143325" y="120697"/>
                </a:lnTo>
                <a:lnTo>
                  <a:pt x="200831" y="83921"/>
                </a:lnTo>
                <a:lnTo>
                  <a:pt x="276839" y="71662"/>
                </a:lnTo>
                <a:lnTo>
                  <a:pt x="432111" y="71662"/>
                </a:lnTo>
                <a:lnTo>
                  <a:pt x="438269" y="61108"/>
                </a:lnTo>
                <a:lnTo>
                  <a:pt x="440782" y="57087"/>
                </a:lnTo>
                <a:lnTo>
                  <a:pt x="442038" y="53558"/>
                </a:lnTo>
                <a:lnTo>
                  <a:pt x="442038" y="47035"/>
                </a:lnTo>
                <a:lnTo>
                  <a:pt x="401682" y="23395"/>
                </a:lnTo>
                <a:lnTo>
                  <a:pt x="361318" y="10565"/>
                </a:lnTo>
                <a:lnTo>
                  <a:pt x="315690" y="2643"/>
                </a:lnTo>
                <a:lnTo>
                  <a:pt x="291457" y="661"/>
                </a:lnTo>
                <a:lnTo>
                  <a:pt x="266285" y="0"/>
                </a:lnTo>
                <a:close/>
              </a:path>
              <a:path w="452755" h="535940" extrusionOk="0">
                <a:moveTo>
                  <a:pt x="420919" y="431494"/>
                </a:moveTo>
                <a:lnTo>
                  <a:pt x="416395" y="431494"/>
                </a:lnTo>
                <a:lnTo>
                  <a:pt x="413107" y="432740"/>
                </a:lnTo>
                <a:lnTo>
                  <a:pt x="408092" y="435253"/>
                </a:lnTo>
                <a:lnTo>
                  <a:pt x="381077" y="448129"/>
                </a:lnTo>
                <a:lnTo>
                  <a:pt x="350575" y="457323"/>
                </a:lnTo>
                <a:lnTo>
                  <a:pt x="316587" y="462838"/>
                </a:lnTo>
                <a:lnTo>
                  <a:pt x="279111" y="464676"/>
                </a:lnTo>
                <a:lnTo>
                  <a:pt x="442694" y="464676"/>
                </a:lnTo>
                <a:lnTo>
                  <a:pt x="426950" y="438269"/>
                </a:lnTo>
                <a:lnTo>
                  <a:pt x="423934" y="433745"/>
                </a:lnTo>
                <a:lnTo>
                  <a:pt x="420919" y="431494"/>
                </a:lnTo>
                <a:close/>
              </a:path>
              <a:path w="452755" h="535940" extrusionOk="0">
                <a:moveTo>
                  <a:pt x="432111" y="71662"/>
                </a:moveTo>
                <a:lnTo>
                  <a:pt x="276839" y="71662"/>
                </a:lnTo>
                <a:lnTo>
                  <a:pt x="312153" y="73455"/>
                </a:lnTo>
                <a:lnTo>
                  <a:pt x="344164" y="78831"/>
                </a:lnTo>
                <a:lnTo>
                  <a:pt x="372874" y="87790"/>
                </a:lnTo>
                <a:lnTo>
                  <a:pt x="403317" y="102845"/>
                </a:lnTo>
                <a:lnTo>
                  <a:pt x="406835" y="104101"/>
                </a:lnTo>
                <a:lnTo>
                  <a:pt x="411359" y="104101"/>
                </a:lnTo>
                <a:lnTo>
                  <a:pt x="414123" y="101839"/>
                </a:lnTo>
                <a:lnTo>
                  <a:pt x="417149" y="97305"/>
                </a:lnTo>
                <a:lnTo>
                  <a:pt x="432111" y="71662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2313100" y="9966719"/>
            <a:ext cx="390525" cy="384810"/>
          </a:xfrm>
          <a:custGeom>
            <a:avLst/>
            <a:gdLst/>
            <a:ahLst/>
            <a:cxnLst/>
            <a:rect l="l" t="t" r="r" b="b"/>
            <a:pathLst>
              <a:path w="390525" h="384809" extrusionOk="0">
                <a:moveTo>
                  <a:pt x="227804" y="0"/>
                </a:moveTo>
                <a:lnTo>
                  <a:pt x="163396" y="6601"/>
                </a:lnTo>
                <a:lnTo>
                  <a:pt x="107494" y="26397"/>
                </a:lnTo>
                <a:lnTo>
                  <a:pt x="61754" y="58368"/>
                </a:lnTo>
                <a:lnTo>
                  <a:pt x="27904" y="101452"/>
                </a:lnTo>
                <a:lnTo>
                  <a:pt x="6974" y="153785"/>
                </a:lnTo>
                <a:lnTo>
                  <a:pt x="0" y="213469"/>
                </a:lnTo>
                <a:lnTo>
                  <a:pt x="2733" y="251918"/>
                </a:lnTo>
                <a:lnTo>
                  <a:pt x="24604" y="315101"/>
                </a:lnTo>
                <a:lnTo>
                  <a:pt x="67502" y="359469"/>
                </a:lnTo>
                <a:lnTo>
                  <a:pt x="126343" y="381906"/>
                </a:lnTo>
                <a:lnTo>
                  <a:pt x="161419" y="384710"/>
                </a:lnTo>
                <a:lnTo>
                  <a:pt x="185016" y="383884"/>
                </a:lnTo>
                <a:lnTo>
                  <a:pt x="226693" y="377280"/>
                </a:lnTo>
                <a:lnTo>
                  <a:pt x="276363" y="354447"/>
                </a:lnTo>
                <a:lnTo>
                  <a:pt x="302482" y="329644"/>
                </a:lnTo>
                <a:lnTo>
                  <a:pt x="389998" y="329644"/>
                </a:lnTo>
                <a:lnTo>
                  <a:pt x="389998" y="316063"/>
                </a:lnTo>
                <a:lnTo>
                  <a:pt x="197627" y="316063"/>
                </a:lnTo>
                <a:lnTo>
                  <a:pt x="173276" y="314461"/>
                </a:lnTo>
                <a:lnTo>
                  <a:pt x="134623" y="301640"/>
                </a:lnTo>
                <a:lnTo>
                  <a:pt x="101356" y="257607"/>
                </a:lnTo>
                <a:lnTo>
                  <a:pt x="95044" y="210454"/>
                </a:lnTo>
                <a:lnTo>
                  <a:pt x="97306" y="179063"/>
                </a:lnTo>
                <a:lnTo>
                  <a:pt x="115408" y="127016"/>
                </a:lnTo>
                <a:lnTo>
                  <a:pt x="150815" y="89863"/>
                </a:lnTo>
                <a:lnTo>
                  <a:pt x="198712" y="71004"/>
                </a:lnTo>
                <a:lnTo>
                  <a:pt x="227050" y="68647"/>
                </a:lnTo>
                <a:lnTo>
                  <a:pt x="389998" y="68647"/>
                </a:lnTo>
                <a:lnTo>
                  <a:pt x="389998" y="45255"/>
                </a:lnTo>
                <a:lnTo>
                  <a:pt x="354959" y="25453"/>
                </a:lnTo>
                <a:lnTo>
                  <a:pt x="316248" y="11311"/>
                </a:lnTo>
                <a:lnTo>
                  <a:pt x="273863" y="2827"/>
                </a:lnTo>
                <a:lnTo>
                  <a:pt x="227804" y="0"/>
                </a:lnTo>
                <a:close/>
              </a:path>
              <a:path w="390525" h="384809" extrusionOk="0">
                <a:moveTo>
                  <a:pt x="389998" y="329644"/>
                </a:moveTo>
                <a:lnTo>
                  <a:pt x="302482" y="329644"/>
                </a:lnTo>
                <a:lnTo>
                  <a:pt x="308597" y="359469"/>
                </a:lnTo>
                <a:lnTo>
                  <a:pt x="309529" y="364104"/>
                </a:lnTo>
                <a:lnTo>
                  <a:pt x="311414" y="367737"/>
                </a:lnTo>
                <a:lnTo>
                  <a:pt x="316943" y="372260"/>
                </a:lnTo>
                <a:lnTo>
                  <a:pt x="321079" y="373391"/>
                </a:lnTo>
                <a:lnTo>
                  <a:pt x="376156" y="373391"/>
                </a:lnTo>
                <a:lnTo>
                  <a:pt x="381810" y="371883"/>
                </a:lnTo>
                <a:lnTo>
                  <a:pt x="388365" y="365852"/>
                </a:lnTo>
                <a:lnTo>
                  <a:pt x="389998" y="360575"/>
                </a:lnTo>
                <a:lnTo>
                  <a:pt x="389998" y="329644"/>
                </a:lnTo>
                <a:close/>
              </a:path>
              <a:path w="390525" h="384809" extrusionOk="0">
                <a:moveTo>
                  <a:pt x="389998" y="68647"/>
                </a:moveTo>
                <a:lnTo>
                  <a:pt x="227050" y="68647"/>
                </a:lnTo>
                <a:lnTo>
                  <a:pt x="238290" y="68859"/>
                </a:lnTo>
                <a:lnTo>
                  <a:pt x="248637" y="69495"/>
                </a:lnTo>
                <a:lnTo>
                  <a:pt x="290772" y="79889"/>
                </a:lnTo>
                <a:lnTo>
                  <a:pt x="298713" y="83725"/>
                </a:lnTo>
                <a:lnTo>
                  <a:pt x="298713" y="230830"/>
                </a:lnTo>
                <a:lnTo>
                  <a:pt x="281529" y="280050"/>
                </a:lnTo>
                <a:lnTo>
                  <a:pt x="235253" y="310219"/>
                </a:lnTo>
                <a:lnTo>
                  <a:pt x="197627" y="316063"/>
                </a:lnTo>
                <a:lnTo>
                  <a:pt x="389998" y="316063"/>
                </a:lnTo>
                <a:lnTo>
                  <a:pt x="389998" y="68647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2792098" y="9966715"/>
            <a:ext cx="255904" cy="374015"/>
          </a:xfrm>
          <a:custGeom>
            <a:avLst/>
            <a:gdLst/>
            <a:ahLst/>
            <a:cxnLst/>
            <a:rect l="l" t="t" r="r" b="b"/>
            <a:pathLst>
              <a:path w="255905" h="374015" extrusionOk="0">
                <a:moveTo>
                  <a:pt x="68134" y="11308"/>
                </a:moveTo>
                <a:lnTo>
                  <a:pt x="11559" y="11308"/>
                </a:lnTo>
                <a:lnTo>
                  <a:pt x="6272" y="12826"/>
                </a:lnTo>
                <a:lnTo>
                  <a:pt x="1235" y="18858"/>
                </a:lnTo>
                <a:lnTo>
                  <a:pt x="0" y="24135"/>
                </a:lnTo>
                <a:lnTo>
                  <a:pt x="0" y="355298"/>
                </a:lnTo>
                <a:lnTo>
                  <a:pt x="2261" y="362083"/>
                </a:lnTo>
                <a:lnTo>
                  <a:pt x="11308" y="371140"/>
                </a:lnTo>
                <a:lnTo>
                  <a:pt x="18596" y="373391"/>
                </a:lnTo>
                <a:lnTo>
                  <a:pt x="78437" y="373391"/>
                </a:lnTo>
                <a:lnTo>
                  <a:pt x="85861" y="371140"/>
                </a:lnTo>
                <a:lnTo>
                  <a:pt x="94405" y="362083"/>
                </a:lnTo>
                <a:lnTo>
                  <a:pt x="96552" y="355298"/>
                </a:lnTo>
                <a:lnTo>
                  <a:pt x="96552" y="148602"/>
                </a:lnTo>
                <a:lnTo>
                  <a:pt x="98107" y="131093"/>
                </a:lnTo>
                <a:lnTo>
                  <a:pt x="121451" y="90143"/>
                </a:lnTo>
                <a:lnTo>
                  <a:pt x="166415" y="69991"/>
                </a:lnTo>
                <a:lnTo>
                  <a:pt x="184800" y="68647"/>
                </a:lnTo>
                <a:lnTo>
                  <a:pt x="241304" y="68647"/>
                </a:lnTo>
                <a:lnTo>
                  <a:pt x="245831" y="53569"/>
                </a:lnTo>
                <a:lnTo>
                  <a:pt x="81463" y="53569"/>
                </a:lnTo>
                <a:lnTo>
                  <a:pt x="79131" y="25653"/>
                </a:lnTo>
                <a:lnTo>
                  <a:pt x="78688" y="20878"/>
                </a:lnTo>
                <a:lnTo>
                  <a:pt x="77180" y="16973"/>
                </a:lnTo>
                <a:lnTo>
                  <a:pt x="72154" y="12449"/>
                </a:lnTo>
                <a:lnTo>
                  <a:pt x="68134" y="11308"/>
                </a:lnTo>
                <a:close/>
              </a:path>
              <a:path w="255905" h="374015" extrusionOk="0">
                <a:moveTo>
                  <a:pt x="241304" y="68647"/>
                </a:moveTo>
                <a:lnTo>
                  <a:pt x="184800" y="68647"/>
                </a:lnTo>
                <a:lnTo>
                  <a:pt x="196159" y="69167"/>
                </a:lnTo>
                <a:lnTo>
                  <a:pt x="206864" y="70725"/>
                </a:lnTo>
                <a:lnTo>
                  <a:pt x="216910" y="73320"/>
                </a:lnTo>
                <a:lnTo>
                  <a:pt x="226296" y="76950"/>
                </a:lnTo>
                <a:lnTo>
                  <a:pt x="232328" y="78447"/>
                </a:lnTo>
                <a:lnTo>
                  <a:pt x="236348" y="78447"/>
                </a:lnTo>
                <a:lnTo>
                  <a:pt x="239113" y="75945"/>
                </a:lnTo>
                <a:lnTo>
                  <a:pt x="241304" y="68647"/>
                </a:lnTo>
                <a:close/>
              </a:path>
              <a:path w="255905" h="374015" extrusionOk="0">
                <a:moveTo>
                  <a:pt x="198391" y="0"/>
                </a:moveTo>
                <a:lnTo>
                  <a:pt x="163926" y="3347"/>
                </a:lnTo>
                <a:lnTo>
                  <a:pt x="132950" y="13390"/>
                </a:lnTo>
                <a:lnTo>
                  <a:pt x="105462" y="30131"/>
                </a:lnTo>
                <a:lnTo>
                  <a:pt x="81463" y="53569"/>
                </a:lnTo>
                <a:lnTo>
                  <a:pt x="245831" y="53569"/>
                </a:lnTo>
                <a:lnTo>
                  <a:pt x="254212" y="25653"/>
                </a:lnTo>
                <a:lnTo>
                  <a:pt x="255206" y="22627"/>
                </a:lnTo>
                <a:lnTo>
                  <a:pt x="213990" y="708"/>
                </a:lnTo>
                <a:lnTo>
                  <a:pt x="198391" y="0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3068171" y="9827167"/>
            <a:ext cx="391795" cy="524510"/>
          </a:xfrm>
          <a:custGeom>
            <a:avLst/>
            <a:gdLst/>
            <a:ahLst/>
            <a:cxnLst/>
            <a:rect l="l" t="t" r="r" b="b"/>
            <a:pathLst>
              <a:path w="391795" h="524509" extrusionOk="0">
                <a:moveTo>
                  <a:pt x="181785" y="139555"/>
                </a:moveTo>
                <a:lnTo>
                  <a:pt x="129641" y="145591"/>
                </a:lnTo>
                <a:lnTo>
                  <a:pt x="84856" y="163680"/>
                </a:lnTo>
                <a:lnTo>
                  <a:pt x="48549" y="192636"/>
                </a:lnTo>
                <a:lnTo>
                  <a:pt x="21863" y="231197"/>
                </a:lnTo>
                <a:lnTo>
                  <a:pt x="5461" y="277876"/>
                </a:lnTo>
                <a:lnTo>
                  <a:pt x="0" y="331152"/>
                </a:lnTo>
                <a:lnTo>
                  <a:pt x="4370" y="382385"/>
                </a:lnTo>
                <a:lnTo>
                  <a:pt x="17484" y="425735"/>
                </a:lnTo>
                <a:lnTo>
                  <a:pt x="39341" y="461203"/>
                </a:lnTo>
                <a:lnTo>
                  <a:pt x="69943" y="488789"/>
                </a:lnTo>
                <a:lnTo>
                  <a:pt x="109290" y="508493"/>
                </a:lnTo>
                <a:lnTo>
                  <a:pt x="157383" y="520315"/>
                </a:lnTo>
                <a:lnTo>
                  <a:pt x="214223" y="524256"/>
                </a:lnTo>
                <a:lnTo>
                  <a:pt x="240010" y="523384"/>
                </a:lnTo>
                <a:lnTo>
                  <a:pt x="290182" y="516410"/>
                </a:lnTo>
                <a:lnTo>
                  <a:pt x="337457" y="502880"/>
                </a:lnTo>
                <a:lnTo>
                  <a:pt x="375926" y="485340"/>
                </a:lnTo>
                <a:lnTo>
                  <a:pt x="391495" y="475231"/>
                </a:lnTo>
                <a:lnTo>
                  <a:pt x="391495" y="455619"/>
                </a:lnTo>
                <a:lnTo>
                  <a:pt x="216496" y="455619"/>
                </a:lnTo>
                <a:lnTo>
                  <a:pt x="187871" y="453828"/>
                </a:lnTo>
                <a:lnTo>
                  <a:pt x="142230" y="439496"/>
                </a:lnTo>
                <a:lnTo>
                  <a:pt x="112014" y="410360"/>
                </a:lnTo>
                <a:lnTo>
                  <a:pt x="96920" y="363595"/>
                </a:lnTo>
                <a:lnTo>
                  <a:pt x="95033" y="333424"/>
                </a:lnTo>
                <a:lnTo>
                  <a:pt x="96731" y="305933"/>
                </a:lnTo>
                <a:lnTo>
                  <a:pt x="110313" y="260294"/>
                </a:lnTo>
                <a:lnTo>
                  <a:pt x="137518" y="227618"/>
                </a:lnTo>
                <a:lnTo>
                  <a:pt x="178629" y="211021"/>
                </a:lnTo>
                <a:lnTo>
                  <a:pt x="204412" y="208946"/>
                </a:lnTo>
                <a:lnTo>
                  <a:pt x="391495" y="208946"/>
                </a:lnTo>
                <a:lnTo>
                  <a:pt x="391495" y="174999"/>
                </a:lnTo>
                <a:lnTo>
                  <a:pt x="296451" y="174999"/>
                </a:lnTo>
                <a:lnTo>
                  <a:pt x="275986" y="159491"/>
                </a:lnTo>
                <a:lnTo>
                  <a:pt x="250053" y="148415"/>
                </a:lnTo>
                <a:lnTo>
                  <a:pt x="218653" y="141770"/>
                </a:lnTo>
                <a:lnTo>
                  <a:pt x="181785" y="139555"/>
                </a:lnTo>
                <a:close/>
              </a:path>
              <a:path w="391795" h="524509" extrusionOk="0">
                <a:moveTo>
                  <a:pt x="391495" y="208946"/>
                </a:moveTo>
                <a:lnTo>
                  <a:pt x="204412" y="208946"/>
                </a:lnTo>
                <a:lnTo>
                  <a:pt x="223835" y="210126"/>
                </a:lnTo>
                <a:lnTo>
                  <a:pt x="241374" y="213664"/>
                </a:lnTo>
                <a:lnTo>
                  <a:pt x="282015" y="238377"/>
                </a:lnTo>
                <a:lnTo>
                  <a:pt x="296451" y="283624"/>
                </a:lnTo>
                <a:lnTo>
                  <a:pt x="296451" y="437515"/>
                </a:lnTo>
                <a:lnTo>
                  <a:pt x="280417" y="445433"/>
                </a:lnTo>
                <a:lnTo>
                  <a:pt x="261747" y="451090"/>
                </a:lnTo>
                <a:lnTo>
                  <a:pt x="240440" y="454487"/>
                </a:lnTo>
                <a:lnTo>
                  <a:pt x="216496" y="455619"/>
                </a:lnTo>
                <a:lnTo>
                  <a:pt x="391495" y="455619"/>
                </a:lnTo>
                <a:lnTo>
                  <a:pt x="391495" y="208946"/>
                </a:lnTo>
                <a:close/>
              </a:path>
              <a:path w="391795" h="524509" extrusionOk="0">
                <a:moveTo>
                  <a:pt x="372878" y="0"/>
                </a:moveTo>
                <a:lnTo>
                  <a:pt x="315047" y="0"/>
                </a:lnTo>
                <a:lnTo>
                  <a:pt x="307760" y="2261"/>
                </a:lnTo>
                <a:lnTo>
                  <a:pt x="298713" y="11319"/>
                </a:lnTo>
                <a:lnTo>
                  <a:pt x="296451" y="18355"/>
                </a:lnTo>
                <a:lnTo>
                  <a:pt x="296451" y="174999"/>
                </a:lnTo>
                <a:lnTo>
                  <a:pt x="391495" y="174999"/>
                </a:lnTo>
                <a:lnTo>
                  <a:pt x="391495" y="18355"/>
                </a:lnTo>
                <a:lnTo>
                  <a:pt x="389234" y="11319"/>
                </a:lnTo>
                <a:lnTo>
                  <a:pt x="380187" y="2261"/>
                </a:lnTo>
                <a:lnTo>
                  <a:pt x="372878" y="0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548672" y="9827169"/>
            <a:ext cx="109220" cy="513080"/>
          </a:xfrm>
          <a:custGeom>
            <a:avLst/>
            <a:gdLst/>
            <a:ahLst/>
            <a:cxnLst/>
            <a:rect l="l" t="t" r="r" b="b"/>
            <a:pathLst>
              <a:path w="109220" h="513079" extrusionOk="0">
                <a:moveTo>
                  <a:pt x="83976" y="150854"/>
                </a:moveTo>
                <a:lnTo>
                  <a:pt x="24627" y="150854"/>
                </a:lnTo>
                <a:lnTo>
                  <a:pt x="17339" y="153126"/>
                </a:lnTo>
                <a:lnTo>
                  <a:pt x="8292" y="162173"/>
                </a:lnTo>
                <a:lnTo>
                  <a:pt x="6031" y="169230"/>
                </a:lnTo>
                <a:lnTo>
                  <a:pt x="6031" y="494843"/>
                </a:lnTo>
                <a:lnTo>
                  <a:pt x="8292" y="501628"/>
                </a:lnTo>
                <a:lnTo>
                  <a:pt x="17339" y="510686"/>
                </a:lnTo>
                <a:lnTo>
                  <a:pt x="24627" y="512937"/>
                </a:lnTo>
                <a:lnTo>
                  <a:pt x="84489" y="512937"/>
                </a:lnTo>
                <a:lnTo>
                  <a:pt x="91892" y="510686"/>
                </a:lnTo>
                <a:lnTo>
                  <a:pt x="100447" y="501628"/>
                </a:lnTo>
                <a:lnTo>
                  <a:pt x="102583" y="494843"/>
                </a:lnTo>
                <a:lnTo>
                  <a:pt x="102583" y="169230"/>
                </a:lnTo>
                <a:lnTo>
                  <a:pt x="100321" y="162173"/>
                </a:lnTo>
                <a:lnTo>
                  <a:pt x="91274" y="153126"/>
                </a:lnTo>
                <a:lnTo>
                  <a:pt x="83976" y="150854"/>
                </a:lnTo>
                <a:close/>
              </a:path>
              <a:path w="109220" h="513079" extrusionOk="0">
                <a:moveTo>
                  <a:pt x="70165" y="0"/>
                </a:moveTo>
                <a:lnTo>
                  <a:pt x="37716" y="0"/>
                </a:lnTo>
                <a:lnTo>
                  <a:pt x="29173" y="659"/>
                </a:lnTo>
                <a:lnTo>
                  <a:pt x="610" y="28947"/>
                </a:lnTo>
                <a:lnTo>
                  <a:pt x="0" y="36208"/>
                </a:lnTo>
                <a:lnTo>
                  <a:pt x="0" y="52050"/>
                </a:lnTo>
                <a:lnTo>
                  <a:pt x="21672" y="85613"/>
                </a:lnTo>
                <a:lnTo>
                  <a:pt x="37716" y="88248"/>
                </a:lnTo>
                <a:lnTo>
                  <a:pt x="70165" y="88248"/>
                </a:lnTo>
                <a:lnTo>
                  <a:pt x="106079" y="66011"/>
                </a:lnTo>
                <a:lnTo>
                  <a:pt x="108624" y="52050"/>
                </a:lnTo>
                <a:lnTo>
                  <a:pt x="108624" y="36208"/>
                </a:lnTo>
                <a:lnTo>
                  <a:pt x="86276" y="2638"/>
                </a:lnTo>
                <a:lnTo>
                  <a:pt x="70165" y="0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3716134" y="9966714"/>
            <a:ext cx="410209" cy="384810"/>
          </a:xfrm>
          <a:custGeom>
            <a:avLst/>
            <a:gdLst/>
            <a:ahLst/>
            <a:cxnLst/>
            <a:rect l="l" t="t" r="r" b="b"/>
            <a:pathLst>
              <a:path w="410210" h="384809" extrusionOk="0">
                <a:moveTo>
                  <a:pt x="204423" y="0"/>
                </a:moveTo>
                <a:lnTo>
                  <a:pt x="158193" y="3231"/>
                </a:lnTo>
                <a:lnTo>
                  <a:pt x="117576" y="12922"/>
                </a:lnTo>
                <a:lnTo>
                  <a:pt x="82571" y="29070"/>
                </a:lnTo>
                <a:lnTo>
                  <a:pt x="29914" y="79844"/>
                </a:lnTo>
                <a:lnTo>
                  <a:pt x="3323" y="150189"/>
                </a:lnTo>
                <a:lnTo>
                  <a:pt x="0" y="192360"/>
                </a:lnTo>
                <a:lnTo>
                  <a:pt x="3323" y="234531"/>
                </a:lnTo>
                <a:lnTo>
                  <a:pt x="13295" y="272036"/>
                </a:lnTo>
                <a:lnTo>
                  <a:pt x="53181" y="333036"/>
                </a:lnTo>
                <a:lnTo>
                  <a:pt x="117576" y="371801"/>
                </a:lnTo>
                <a:lnTo>
                  <a:pt x="158193" y="381491"/>
                </a:lnTo>
                <a:lnTo>
                  <a:pt x="204423" y="384721"/>
                </a:lnTo>
                <a:lnTo>
                  <a:pt x="250670" y="381491"/>
                </a:lnTo>
                <a:lnTo>
                  <a:pt x="291357" y="371801"/>
                </a:lnTo>
                <a:lnTo>
                  <a:pt x="326484" y="355650"/>
                </a:lnTo>
                <a:lnTo>
                  <a:pt x="356051" y="333036"/>
                </a:lnTo>
                <a:lnTo>
                  <a:pt x="372038" y="313812"/>
                </a:lnTo>
                <a:lnTo>
                  <a:pt x="204423" y="313812"/>
                </a:lnTo>
                <a:lnTo>
                  <a:pt x="179548" y="311855"/>
                </a:lnTo>
                <a:lnTo>
                  <a:pt x="139005" y="296195"/>
                </a:lnTo>
                <a:lnTo>
                  <a:pt x="110958" y="265127"/>
                </a:lnTo>
                <a:lnTo>
                  <a:pt x="96804" y="220058"/>
                </a:lnTo>
                <a:lnTo>
                  <a:pt x="95033" y="192360"/>
                </a:lnTo>
                <a:lnTo>
                  <a:pt x="96804" y="164709"/>
                </a:lnTo>
                <a:lnTo>
                  <a:pt x="110958" y="120013"/>
                </a:lnTo>
                <a:lnTo>
                  <a:pt x="139005" y="89609"/>
                </a:lnTo>
                <a:lnTo>
                  <a:pt x="179548" y="74328"/>
                </a:lnTo>
                <a:lnTo>
                  <a:pt x="204423" y="72416"/>
                </a:lnTo>
                <a:lnTo>
                  <a:pt x="373297" y="72416"/>
                </a:lnTo>
                <a:lnTo>
                  <a:pt x="356051" y="51673"/>
                </a:lnTo>
                <a:lnTo>
                  <a:pt x="326484" y="29070"/>
                </a:lnTo>
                <a:lnTo>
                  <a:pt x="291357" y="12922"/>
                </a:lnTo>
                <a:lnTo>
                  <a:pt x="250670" y="3231"/>
                </a:lnTo>
                <a:lnTo>
                  <a:pt x="204423" y="0"/>
                </a:lnTo>
                <a:close/>
              </a:path>
              <a:path w="410210" h="384809" extrusionOk="0">
                <a:moveTo>
                  <a:pt x="373297" y="72416"/>
                </a:moveTo>
                <a:lnTo>
                  <a:pt x="204423" y="72416"/>
                </a:lnTo>
                <a:lnTo>
                  <a:pt x="229598" y="74328"/>
                </a:lnTo>
                <a:lnTo>
                  <a:pt x="251566" y="80060"/>
                </a:lnTo>
                <a:lnTo>
                  <a:pt x="285886" y="102970"/>
                </a:lnTo>
                <a:lnTo>
                  <a:pt x="306821" y="140593"/>
                </a:lnTo>
                <a:lnTo>
                  <a:pt x="313801" y="192360"/>
                </a:lnTo>
                <a:lnTo>
                  <a:pt x="312056" y="220364"/>
                </a:lnTo>
                <a:lnTo>
                  <a:pt x="298098" y="265626"/>
                </a:lnTo>
                <a:lnTo>
                  <a:pt x="270329" y="296416"/>
                </a:lnTo>
                <a:lnTo>
                  <a:pt x="229598" y="311880"/>
                </a:lnTo>
                <a:lnTo>
                  <a:pt x="204423" y="313812"/>
                </a:lnTo>
                <a:lnTo>
                  <a:pt x="372038" y="313812"/>
                </a:lnTo>
                <a:lnTo>
                  <a:pt x="379473" y="304871"/>
                </a:lnTo>
                <a:lnTo>
                  <a:pt x="396207" y="272036"/>
                </a:lnTo>
                <a:lnTo>
                  <a:pt x="406251" y="234531"/>
                </a:lnTo>
                <a:lnTo>
                  <a:pt x="409600" y="192360"/>
                </a:lnTo>
                <a:lnTo>
                  <a:pt x="406251" y="150189"/>
                </a:lnTo>
                <a:lnTo>
                  <a:pt x="396207" y="112683"/>
                </a:lnTo>
                <a:lnTo>
                  <a:pt x="379473" y="79844"/>
                </a:lnTo>
                <a:lnTo>
                  <a:pt x="373297" y="72416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1324067" y="9269450"/>
            <a:ext cx="583565" cy="485775"/>
          </a:xfrm>
          <a:custGeom>
            <a:avLst/>
            <a:gdLst/>
            <a:ahLst/>
            <a:cxnLst/>
            <a:rect l="l" t="t" r="r" b="b"/>
            <a:pathLst>
              <a:path w="583564" h="485775" extrusionOk="0">
                <a:moveTo>
                  <a:pt x="166377" y="0"/>
                </a:moveTo>
                <a:lnTo>
                  <a:pt x="121981" y="5755"/>
                </a:lnTo>
                <a:lnTo>
                  <a:pt x="82080" y="22835"/>
                </a:lnTo>
                <a:lnTo>
                  <a:pt x="48507" y="49608"/>
                </a:lnTo>
                <a:lnTo>
                  <a:pt x="23096" y="84438"/>
                </a:lnTo>
                <a:lnTo>
                  <a:pt x="7681" y="125692"/>
                </a:lnTo>
                <a:lnTo>
                  <a:pt x="0" y="170049"/>
                </a:lnTo>
                <a:lnTo>
                  <a:pt x="2454" y="215819"/>
                </a:lnTo>
                <a:lnTo>
                  <a:pt x="14354" y="261420"/>
                </a:lnTo>
                <a:lnTo>
                  <a:pt x="35011" y="305271"/>
                </a:lnTo>
                <a:lnTo>
                  <a:pt x="63734" y="345792"/>
                </a:lnTo>
                <a:lnTo>
                  <a:pt x="99835" y="381401"/>
                </a:lnTo>
                <a:lnTo>
                  <a:pt x="147468" y="415798"/>
                </a:lnTo>
                <a:lnTo>
                  <a:pt x="195422" y="441786"/>
                </a:lnTo>
                <a:lnTo>
                  <a:pt x="243049" y="460497"/>
                </a:lnTo>
                <a:lnTo>
                  <a:pt x="289701" y="473066"/>
                </a:lnTo>
                <a:lnTo>
                  <a:pt x="334730" y="480626"/>
                </a:lnTo>
                <a:lnTo>
                  <a:pt x="377489" y="484309"/>
                </a:lnTo>
                <a:lnTo>
                  <a:pt x="417330" y="485250"/>
                </a:lnTo>
                <a:lnTo>
                  <a:pt x="453604" y="484582"/>
                </a:lnTo>
                <a:lnTo>
                  <a:pt x="459353" y="484267"/>
                </a:lnTo>
                <a:lnTo>
                  <a:pt x="463939" y="479566"/>
                </a:lnTo>
                <a:lnTo>
                  <a:pt x="463939" y="469985"/>
                </a:lnTo>
                <a:lnTo>
                  <a:pt x="461981" y="466666"/>
                </a:lnTo>
                <a:lnTo>
                  <a:pt x="459049" y="464739"/>
                </a:lnTo>
                <a:lnTo>
                  <a:pt x="450576" y="457569"/>
                </a:lnTo>
                <a:lnTo>
                  <a:pt x="440344" y="445970"/>
                </a:lnTo>
                <a:lnTo>
                  <a:pt x="431913" y="430390"/>
                </a:lnTo>
                <a:lnTo>
                  <a:pt x="428767" y="411348"/>
                </a:lnTo>
                <a:lnTo>
                  <a:pt x="432491" y="388703"/>
                </a:lnTo>
                <a:lnTo>
                  <a:pt x="456180" y="352648"/>
                </a:lnTo>
                <a:lnTo>
                  <a:pt x="508781" y="301890"/>
                </a:lnTo>
                <a:lnTo>
                  <a:pt x="529382" y="281603"/>
                </a:lnTo>
                <a:lnTo>
                  <a:pt x="553851" y="252393"/>
                </a:lnTo>
                <a:lnTo>
                  <a:pt x="570612" y="222307"/>
                </a:lnTo>
                <a:lnTo>
                  <a:pt x="580245" y="191671"/>
                </a:lnTo>
                <a:lnTo>
                  <a:pt x="583328" y="160811"/>
                </a:lnTo>
                <a:lnTo>
                  <a:pt x="575279" y="110733"/>
                </a:lnTo>
                <a:lnTo>
                  <a:pt x="552914" y="67100"/>
                </a:lnTo>
                <a:lnTo>
                  <a:pt x="550127" y="64259"/>
                </a:lnTo>
                <a:lnTo>
                  <a:pt x="293117" y="64259"/>
                </a:lnTo>
                <a:lnTo>
                  <a:pt x="269646" y="39450"/>
                </a:lnTo>
                <a:lnTo>
                  <a:pt x="239827" y="19132"/>
                </a:lnTo>
                <a:lnTo>
                  <a:pt x="204968" y="5313"/>
                </a:lnTo>
                <a:lnTo>
                  <a:pt x="166377" y="0"/>
                </a:lnTo>
                <a:close/>
              </a:path>
              <a:path w="583564" h="485775" extrusionOk="0">
                <a:moveTo>
                  <a:pt x="426683" y="125"/>
                </a:moveTo>
                <a:lnTo>
                  <a:pt x="368354" y="9157"/>
                </a:lnTo>
                <a:lnTo>
                  <a:pt x="326673" y="31226"/>
                </a:lnTo>
                <a:lnTo>
                  <a:pt x="301606" y="53779"/>
                </a:lnTo>
                <a:lnTo>
                  <a:pt x="293117" y="64259"/>
                </a:lnTo>
                <a:lnTo>
                  <a:pt x="550127" y="64259"/>
                </a:lnTo>
                <a:lnTo>
                  <a:pt x="518910" y="32438"/>
                </a:lnTo>
                <a:lnTo>
                  <a:pt x="475941" y="9271"/>
                </a:lnTo>
                <a:lnTo>
                  <a:pt x="426683" y="125"/>
                </a:lnTo>
                <a:close/>
              </a:path>
            </a:pathLst>
          </a:custGeom>
          <a:solidFill>
            <a:srgbClr val="E6204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1372446" y="9965447"/>
            <a:ext cx="390525" cy="384810"/>
          </a:xfrm>
          <a:custGeom>
            <a:avLst/>
            <a:gdLst/>
            <a:ahLst/>
            <a:cxnLst/>
            <a:rect l="l" t="t" r="r" b="b"/>
            <a:pathLst>
              <a:path w="390525" h="384809" extrusionOk="0">
                <a:moveTo>
                  <a:pt x="227804" y="0"/>
                </a:moveTo>
                <a:lnTo>
                  <a:pt x="163396" y="6603"/>
                </a:lnTo>
                <a:lnTo>
                  <a:pt x="107494" y="26407"/>
                </a:lnTo>
                <a:lnTo>
                  <a:pt x="61754" y="58371"/>
                </a:lnTo>
                <a:lnTo>
                  <a:pt x="27904" y="101462"/>
                </a:lnTo>
                <a:lnTo>
                  <a:pt x="6974" y="153788"/>
                </a:lnTo>
                <a:lnTo>
                  <a:pt x="0" y="213480"/>
                </a:lnTo>
                <a:lnTo>
                  <a:pt x="2733" y="251927"/>
                </a:lnTo>
                <a:lnTo>
                  <a:pt x="24604" y="315102"/>
                </a:lnTo>
                <a:lnTo>
                  <a:pt x="67502" y="359469"/>
                </a:lnTo>
                <a:lnTo>
                  <a:pt x="126343" y="381906"/>
                </a:lnTo>
                <a:lnTo>
                  <a:pt x="161419" y="384710"/>
                </a:lnTo>
                <a:lnTo>
                  <a:pt x="185020" y="383884"/>
                </a:lnTo>
                <a:lnTo>
                  <a:pt x="226695" y="377285"/>
                </a:lnTo>
                <a:lnTo>
                  <a:pt x="276367" y="354448"/>
                </a:lnTo>
                <a:lnTo>
                  <a:pt x="302482" y="329644"/>
                </a:lnTo>
                <a:lnTo>
                  <a:pt x="389998" y="329644"/>
                </a:lnTo>
                <a:lnTo>
                  <a:pt x="389998" y="316063"/>
                </a:lnTo>
                <a:lnTo>
                  <a:pt x="197627" y="316063"/>
                </a:lnTo>
                <a:lnTo>
                  <a:pt x="173276" y="314461"/>
                </a:lnTo>
                <a:lnTo>
                  <a:pt x="134623" y="301640"/>
                </a:lnTo>
                <a:lnTo>
                  <a:pt x="101356" y="257607"/>
                </a:lnTo>
                <a:lnTo>
                  <a:pt x="95044" y="210454"/>
                </a:lnTo>
                <a:lnTo>
                  <a:pt x="97307" y="179063"/>
                </a:lnTo>
                <a:lnTo>
                  <a:pt x="115412" y="127016"/>
                </a:lnTo>
                <a:lnTo>
                  <a:pt x="150816" y="89863"/>
                </a:lnTo>
                <a:lnTo>
                  <a:pt x="198716" y="71004"/>
                </a:lnTo>
                <a:lnTo>
                  <a:pt x="227050" y="68647"/>
                </a:lnTo>
                <a:lnTo>
                  <a:pt x="389998" y="68647"/>
                </a:lnTo>
                <a:lnTo>
                  <a:pt x="389998" y="45255"/>
                </a:lnTo>
                <a:lnTo>
                  <a:pt x="354959" y="25457"/>
                </a:lnTo>
                <a:lnTo>
                  <a:pt x="316248" y="11315"/>
                </a:lnTo>
                <a:lnTo>
                  <a:pt x="273863" y="2828"/>
                </a:lnTo>
                <a:lnTo>
                  <a:pt x="227804" y="0"/>
                </a:lnTo>
                <a:close/>
              </a:path>
              <a:path w="390525" h="384809" extrusionOk="0">
                <a:moveTo>
                  <a:pt x="389998" y="329644"/>
                </a:moveTo>
                <a:lnTo>
                  <a:pt x="302482" y="329644"/>
                </a:lnTo>
                <a:lnTo>
                  <a:pt x="308597" y="359469"/>
                </a:lnTo>
                <a:lnTo>
                  <a:pt x="309529" y="364104"/>
                </a:lnTo>
                <a:lnTo>
                  <a:pt x="311414" y="367737"/>
                </a:lnTo>
                <a:lnTo>
                  <a:pt x="316943" y="372260"/>
                </a:lnTo>
                <a:lnTo>
                  <a:pt x="321079" y="373391"/>
                </a:lnTo>
                <a:lnTo>
                  <a:pt x="376156" y="373391"/>
                </a:lnTo>
                <a:lnTo>
                  <a:pt x="381810" y="371883"/>
                </a:lnTo>
                <a:lnTo>
                  <a:pt x="388365" y="365852"/>
                </a:lnTo>
                <a:lnTo>
                  <a:pt x="389998" y="360575"/>
                </a:lnTo>
                <a:lnTo>
                  <a:pt x="389998" y="329644"/>
                </a:lnTo>
                <a:close/>
              </a:path>
              <a:path w="390525" h="384809" extrusionOk="0">
                <a:moveTo>
                  <a:pt x="389998" y="68647"/>
                </a:moveTo>
                <a:lnTo>
                  <a:pt x="227050" y="68647"/>
                </a:lnTo>
                <a:lnTo>
                  <a:pt x="238290" y="68859"/>
                </a:lnTo>
                <a:lnTo>
                  <a:pt x="248637" y="69495"/>
                </a:lnTo>
                <a:lnTo>
                  <a:pt x="290772" y="79889"/>
                </a:lnTo>
                <a:lnTo>
                  <a:pt x="298713" y="83725"/>
                </a:lnTo>
                <a:lnTo>
                  <a:pt x="298713" y="230830"/>
                </a:lnTo>
                <a:lnTo>
                  <a:pt x="281529" y="280050"/>
                </a:lnTo>
                <a:lnTo>
                  <a:pt x="235253" y="310219"/>
                </a:lnTo>
                <a:lnTo>
                  <a:pt x="197627" y="316063"/>
                </a:lnTo>
                <a:lnTo>
                  <a:pt x="389998" y="316063"/>
                </a:lnTo>
                <a:lnTo>
                  <a:pt x="389998" y="68647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1187710" y="9830375"/>
            <a:ext cx="148590" cy="521970"/>
          </a:xfrm>
          <a:custGeom>
            <a:avLst/>
            <a:gdLst/>
            <a:ahLst/>
            <a:cxnLst/>
            <a:rect l="l" t="t" r="r" b="b"/>
            <a:pathLst>
              <a:path w="148590" h="521970" extrusionOk="0">
                <a:moveTo>
                  <a:pt x="78573" y="0"/>
                </a:moveTo>
                <a:lnTo>
                  <a:pt x="18753" y="0"/>
                </a:lnTo>
                <a:lnTo>
                  <a:pt x="11402" y="2261"/>
                </a:lnTo>
                <a:lnTo>
                  <a:pt x="3162" y="10439"/>
                </a:lnTo>
                <a:lnTo>
                  <a:pt x="1047" y="15811"/>
                </a:lnTo>
                <a:lnTo>
                  <a:pt x="261" y="23329"/>
                </a:lnTo>
                <a:lnTo>
                  <a:pt x="10" y="23863"/>
                </a:lnTo>
                <a:lnTo>
                  <a:pt x="0" y="336408"/>
                </a:lnTo>
                <a:lnTo>
                  <a:pt x="157" y="337727"/>
                </a:lnTo>
                <a:lnTo>
                  <a:pt x="272" y="339078"/>
                </a:lnTo>
                <a:lnTo>
                  <a:pt x="324" y="401233"/>
                </a:lnTo>
                <a:lnTo>
                  <a:pt x="3477" y="439554"/>
                </a:lnTo>
                <a:lnTo>
                  <a:pt x="19755" y="480280"/>
                </a:lnTo>
                <a:lnTo>
                  <a:pt x="56070" y="507706"/>
                </a:lnTo>
                <a:lnTo>
                  <a:pt x="96048" y="518009"/>
                </a:lnTo>
                <a:lnTo>
                  <a:pt x="137556" y="521512"/>
                </a:lnTo>
                <a:lnTo>
                  <a:pt x="145430" y="515314"/>
                </a:lnTo>
                <a:lnTo>
                  <a:pt x="146885" y="506612"/>
                </a:lnTo>
                <a:lnTo>
                  <a:pt x="148110" y="458090"/>
                </a:lnTo>
                <a:lnTo>
                  <a:pt x="147914" y="451420"/>
                </a:lnTo>
                <a:lnTo>
                  <a:pt x="145304" y="445521"/>
                </a:lnTo>
                <a:lnTo>
                  <a:pt x="140707" y="440967"/>
                </a:lnTo>
                <a:lnTo>
                  <a:pt x="134550" y="438332"/>
                </a:lnTo>
                <a:lnTo>
                  <a:pt x="130163" y="437368"/>
                </a:lnTo>
                <a:lnTo>
                  <a:pt x="126299" y="436154"/>
                </a:lnTo>
                <a:lnTo>
                  <a:pt x="98175" y="398092"/>
                </a:lnTo>
                <a:lnTo>
                  <a:pt x="97326" y="27915"/>
                </a:lnTo>
                <a:lnTo>
                  <a:pt x="97209" y="23863"/>
                </a:lnTo>
                <a:lnTo>
                  <a:pt x="97065" y="23182"/>
                </a:lnTo>
                <a:lnTo>
                  <a:pt x="96237" y="15674"/>
                </a:lnTo>
                <a:lnTo>
                  <a:pt x="94112" y="10397"/>
                </a:lnTo>
                <a:lnTo>
                  <a:pt x="85924" y="2261"/>
                </a:lnTo>
                <a:lnTo>
                  <a:pt x="78573" y="0"/>
                </a:lnTo>
                <a:close/>
              </a:path>
            </a:pathLst>
          </a:custGeom>
          <a:solidFill>
            <a:srgbClr val="2434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5344926" y="9068"/>
            <a:ext cx="14759173" cy="1129088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4810805" y="-97098"/>
            <a:ext cx="14759305" cy="11289665"/>
          </a:xfrm>
          <a:custGeom>
            <a:avLst/>
            <a:gdLst/>
            <a:ahLst/>
            <a:cxnLst/>
            <a:rect l="l" t="t" r="r" b="b"/>
            <a:pathLst>
              <a:path w="14759305" h="11289665" extrusionOk="0">
                <a:moveTo>
                  <a:pt x="14759184" y="0"/>
                </a:moveTo>
                <a:lnTo>
                  <a:pt x="0" y="0"/>
                </a:lnTo>
                <a:lnTo>
                  <a:pt x="0" y="11289488"/>
                </a:lnTo>
                <a:lnTo>
                  <a:pt x="11344282" y="11289488"/>
                </a:lnTo>
                <a:lnTo>
                  <a:pt x="11392562" y="11289154"/>
                </a:lnTo>
                <a:lnTo>
                  <a:pt x="11440681" y="11288154"/>
                </a:lnTo>
                <a:lnTo>
                  <a:pt x="11488635" y="11286492"/>
                </a:lnTo>
                <a:lnTo>
                  <a:pt x="11536419" y="11284174"/>
                </a:lnTo>
                <a:lnTo>
                  <a:pt x="11584029" y="11281203"/>
                </a:lnTo>
                <a:lnTo>
                  <a:pt x="11631460" y="11277584"/>
                </a:lnTo>
                <a:lnTo>
                  <a:pt x="11678709" y="11273321"/>
                </a:lnTo>
                <a:lnTo>
                  <a:pt x="11725770" y="11268419"/>
                </a:lnTo>
                <a:lnTo>
                  <a:pt x="11772640" y="11262881"/>
                </a:lnTo>
                <a:lnTo>
                  <a:pt x="11819313" y="11256713"/>
                </a:lnTo>
                <a:lnTo>
                  <a:pt x="11865787" y="11249919"/>
                </a:lnTo>
                <a:lnTo>
                  <a:pt x="11912055" y="11242503"/>
                </a:lnTo>
                <a:lnTo>
                  <a:pt x="11958114" y="11234469"/>
                </a:lnTo>
                <a:lnTo>
                  <a:pt x="12003960" y="11225823"/>
                </a:lnTo>
                <a:lnTo>
                  <a:pt x="12049588" y="11216568"/>
                </a:lnTo>
                <a:lnTo>
                  <a:pt x="12094993" y="11206708"/>
                </a:lnTo>
                <a:lnTo>
                  <a:pt x="12140172" y="11196249"/>
                </a:lnTo>
                <a:lnTo>
                  <a:pt x="12185119" y="11185194"/>
                </a:lnTo>
                <a:lnTo>
                  <a:pt x="12229831" y="11173548"/>
                </a:lnTo>
                <a:lnTo>
                  <a:pt x="12274303" y="11161315"/>
                </a:lnTo>
                <a:lnTo>
                  <a:pt x="12318531" y="11148500"/>
                </a:lnTo>
                <a:lnTo>
                  <a:pt x="12362510" y="11135107"/>
                </a:lnTo>
                <a:lnTo>
                  <a:pt x="12406236" y="11121140"/>
                </a:lnTo>
                <a:lnTo>
                  <a:pt x="12449704" y="11106604"/>
                </a:lnTo>
                <a:lnTo>
                  <a:pt x="12492911" y="11091504"/>
                </a:lnTo>
                <a:lnTo>
                  <a:pt x="12535851" y="11075843"/>
                </a:lnTo>
                <a:lnTo>
                  <a:pt x="12578520" y="11059626"/>
                </a:lnTo>
                <a:lnTo>
                  <a:pt x="12620915" y="11042858"/>
                </a:lnTo>
                <a:lnTo>
                  <a:pt x="12663030" y="11025542"/>
                </a:lnTo>
                <a:lnTo>
                  <a:pt x="12704862" y="11007683"/>
                </a:lnTo>
                <a:lnTo>
                  <a:pt x="12746405" y="10989286"/>
                </a:lnTo>
                <a:lnTo>
                  <a:pt x="12787655" y="10970355"/>
                </a:lnTo>
                <a:lnTo>
                  <a:pt x="12828609" y="10950895"/>
                </a:lnTo>
                <a:lnTo>
                  <a:pt x="12869261" y="10930909"/>
                </a:lnTo>
                <a:lnTo>
                  <a:pt x="12909607" y="10910402"/>
                </a:lnTo>
                <a:lnTo>
                  <a:pt x="12949643" y="10889378"/>
                </a:lnTo>
                <a:lnTo>
                  <a:pt x="12989365" y="10867843"/>
                </a:lnTo>
                <a:lnTo>
                  <a:pt x="13028768" y="10845800"/>
                </a:lnTo>
                <a:lnTo>
                  <a:pt x="13067847" y="10823253"/>
                </a:lnTo>
                <a:lnTo>
                  <a:pt x="13106599" y="10800208"/>
                </a:lnTo>
                <a:lnTo>
                  <a:pt x="13145018" y="10776668"/>
                </a:lnTo>
                <a:lnTo>
                  <a:pt x="13183101" y="10752638"/>
                </a:lnTo>
                <a:lnTo>
                  <a:pt x="13220844" y="10728122"/>
                </a:lnTo>
                <a:lnTo>
                  <a:pt x="13258240" y="10703125"/>
                </a:lnTo>
                <a:lnTo>
                  <a:pt x="13295288" y="10677651"/>
                </a:lnTo>
                <a:lnTo>
                  <a:pt x="13331981" y="10651704"/>
                </a:lnTo>
                <a:lnTo>
                  <a:pt x="13368315" y="10625289"/>
                </a:lnTo>
                <a:lnTo>
                  <a:pt x="13404287" y="10598411"/>
                </a:lnTo>
                <a:lnTo>
                  <a:pt x="13439892" y="10571072"/>
                </a:lnTo>
                <a:lnTo>
                  <a:pt x="13475125" y="10543279"/>
                </a:lnTo>
                <a:lnTo>
                  <a:pt x="13509982" y="10515035"/>
                </a:lnTo>
                <a:lnTo>
                  <a:pt x="13544459" y="10486345"/>
                </a:lnTo>
                <a:lnTo>
                  <a:pt x="13578550" y="10457213"/>
                </a:lnTo>
                <a:lnTo>
                  <a:pt x="13612253" y="10427644"/>
                </a:lnTo>
                <a:lnTo>
                  <a:pt x="13645562" y="10397641"/>
                </a:lnTo>
                <a:lnTo>
                  <a:pt x="13678473" y="10367210"/>
                </a:lnTo>
                <a:lnTo>
                  <a:pt x="13710982" y="10336355"/>
                </a:lnTo>
                <a:lnTo>
                  <a:pt x="13743084" y="10305079"/>
                </a:lnTo>
                <a:lnTo>
                  <a:pt x="13774775" y="10273389"/>
                </a:lnTo>
                <a:lnTo>
                  <a:pt x="13806050" y="10241287"/>
                </a:lnTo>
                <a:lnTo>
                  <a:pt x="13836906" y="10208778"/>
                </a:lnTo>
                <a:lnTo>
                  <a:pt x="13867337" y="10175867"/>
                </a:lnTo>
                <a:lnTo>
                  <a:pt x="13897339" y="10142558"/>
                </a:lnTo>
                <a:lnTo>
                  <a:pt x="13926909" y="10108855"/>
                </a:lnTo>
                <a:lnTo>
                  <a:pt x="13956041" y="10074763"/>
                </a:lnTo>
                <a:lnTo>
                  <a:pt x="13984731" y="10040287"/>
                </a:lnTo>
                <a:lnTo>
                  <a:pt x="14012975" y="10005430"/>
                </a:lnTo>
                <a:lnTo>
                  <a:pt x="14040768" y="9970197"/>
                </a:lnTo>
                <a:lnTo>
                  <a:pt x="14068106" y="9934592"/>
                </a:lnTo>
                <a:lnTo>
                  <a:pt x="14094985" y="9898620"/>
                </a:lnTo>
                <a:lnTo>
                  <a:pt x="14121400" y="9862285"/>
                </a:lnTo>
                <a:lnTo>
                  <a:pt x="14147346" y="9825592"/>
                </a:lnTo>
                <a:lnTo>
                  <a:pt x="14172821" y="9788545"/>
                </a:lnTo>
                <a:lnTo>
                  <a:pt x="14197818" y="9751148"/>
                </a:lnTo>
                <a:lnTo>
                  <a:pt x="14222333" y="9713406"/>
                </a:lnTo>
                <a:lnTo>
                  <a:pt x="14246364" y="9675323"/>
                </a:lnTo>
                <a:lnTo>
                  <a:pt x="14269903" y="9636903"/>
                </a:lnTo>
                <a:lnTo>
                  <a:pt x="14292949" y="9598152"/>
                </a:lnTo>
                <a:lnTo>
                  <a:pt x="14315495" y="9559072"/>
                </a:lnTo>
                <a:lnTo>
                  <a:pt x="14337538" y="9519670"/>
                </a:lnTo>
                <a:lnTo>
                  <a:pt x="14359074" y="9479948"/>
                </a:lnTo>
                <a:lnTo>
                  <a:pt x="14380097" y="9439912"/>
                </a:lnTo>
                <a:lnTo>
                  <a:pt x="14400604" y="9399565"/>
                </a:lnTo>
                <a:lnTo>
                  <a:pt x="14420590" y="9358913"/>
                </a:lnTo>
                <a:lnTo>
                  <a:pt x="14440051" y="9317960"/>
                </a:lnTo>
                <a:lnTo>
                  <a:pt x="14458982" y="9276709"/>
                </a:lnTo>
                <a:lnTo>
                  <a:pt x="14477379" y="9235166"/>
                </a:lnTo>
                <a:lnTo>
                  <a:pt x="14495237" y="9193335"/>
                </a:lnTo>
                <a:lnTo>
                  <a:pt x="14512553" y="9151220"/>
                </a:lnTo>
                <a:lnTo>
                  <a:pt x="14529322" y="9108825"/>
                </a:lnTo>
                <a:lnTo>
                  <a:pt x="14545538" y="9066155"/>
                </a:lnTo>
                <a:lnTo>
                  <a:pt x="14561199" y="9023215"/>
                </a:lnTo>
                <a:lnTo>
                  <a:pt x="14576300" y="8980009"/>
                </a:lnTo>
                <a:lnTo>
                  <a:pt x="14590836" y="8936540"/>
                </a:lnTo>
                <a:lnTo>
                  <a:pt x="14604802" y="8892814"/>
                </a:lnTo>
                <a:lnTo>
                  <a:pt x="14618195" y="8848835"/>
                </a:lnTo>
                <a:lnTo>
                  <a:pt x="14631010" y="8804608"/>
                </a:lnTo>
                <a:lnTo>
                  <a:pt x="14643243" y="8760136"/>
                </a:lnTo>
                <a:lnTo>
                  <a:pt x="14654889" y="8715424"/>
                </a:lnTo>
                <a:lnTo>
                  <a:pt x="14665944" y="8670476"/>
                </a:lnTo>
                <a:lnTo>
                  <a:pt x="14676404" y="8625298"/>
                </a:lnTo>
                <a:lnTo>
                  <a:pt x="14686263" y="8579892"/>
                </a:lnTo>
                <a:lnTo>
                  <a:pt x="14695518" y="8534265"/>
                </a:lnTo>
                <a:lnTo>
                  <a:pt x="14704165" y="8488419"/>
                </a:lnTo>
                <a:lnTo>
                  <a:pt x="14712198" y="8442360"/>
                </a:lnTo>
                <a:lnTo>
                  <a:pt x="14719614" y="8396091"/>
                </a:lnTo>
                <a:lnTo>
                  <a:pt x="14726409" y="8349618"/>
                </a:lnTo>
                <a:lnTo>
                  <a:pt x="14732577" y="8302944"/>
                </a:lnTo>
                <a:lnTo>
                  <a:pt x="14738114" y="8256075"/>
                </a:lnTo>
                <a:lnTo>
                  <a:pt x="14743016" y="8209013"/>
                </a:lnTo>
                <a:lnTo>
                  <a:pt x="14747279" y="8161765"/>
                </a:lnTo>
                <a:lnTo>
                  <a:pt x="14750898" y="8114333"/>
                </a:lnTo>
                <a:lnTo>
                  <a:pt x="14753869" y="8066723"/>
                </a:lnTo>
                <a:lnTo>
                  <a:pt x="14756188" y="8018939"/>
                </a:lnTo>
                <a:lnTo>
                  <a:pt x="14757849" y="7970986"/>
                </a:lnTo>
                <a:lnTo>
                  <a:pt x="14758849" y="7922867"/>
                </a:lnTo>
                <a:lnTo>
                  <a:pt x="14759184" y="7874587"/>
                </a:lnTo>
                <a:lnTo>
                  <a:pt x="14759184" y="0"/>
                </a:lnTo>
                <a:close/>
              </a:path>
            </a:pathLst>
          </a:custGeom>
          <a:solidFill>
            <a:srgbClr val="FFFFFF">
              <a:alpha val="3098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2160637" y="4282265"/>
            <a:ext cx="340360" cy="3514090"/>
          </a:xfrm>
          <a:custGeom>
            <a:avLst/>
            <a:gdLst/>
            <a:ahLst/>
            <a:cxnLst/>
            <a:rect l="l" t="t" r="r" b="b"/>
            <a:pathLst>
              <a:path w="340360" h="3514090" extrusionOk="0">
                <a:moveTo>
                  <a:pt x="339884" y="3513599"/>
                </a:moveTo>
                <a:lnTo>
                  <a:pt x="0" y="3513599"/>
                </a:lnTo>
                <a:lnTo>
                  <a:pt x="0" y="0"/>
                </a:lnTo>
                <a:lnTo>
                  <a:pt x="339884" y="0"/>
                </a:lnTo>
                <a:lnTo>
                  <a:pt x="339884" y="3513599"/>
                </a:lnTo>
                <a:close/>
              </a:path>
            </a:pathLst>
          </a:custGeom>
          <a:solidFill>
            <a:srgbClr val="E6204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 txBox="1"/>
          <p:nvPr/>
        </p:nvSpPr>
        <p:spPr>
          <a:xfrm>
            <a:off x="2160637" y="4611581"/>
            <a:ext cx="11868872" cy="198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0" rIns="0" bIns="0" anchor="t" anchorCtr="0">
            <a:spAutoFit/>
          </a:bodyPr>
          <a:lstStyle/>
          <a:p>
            <a:pPr algn="ctr"/>
            <a:r>
              <a:rPr lang="es-ES" sz="54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¿QUÉ ES LA HIPERTENSIÓN ARTERIAL?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11571" y="22596"/>
            <a:ext cx="6736715" cy="477520"/>
          </a:xfrm>
          <a:custGeom>
            <a:avLst/>
            <a:gdLst/>
            <a:ahLst/>
            <a:cxnLst/>
            <a:rect l="l" t="t" r="r" b="b"/>
            <a:pathLst>
              <a:path w="6736715" h="477520" extrusionOk="0">
                <a:moveTo>
                  <a:pt x="6736705" y="477126"/>
                </a:moveTo>
                <a:lnTo>
                  <a:pt x="0" y="477126"/>
                </a:lnTo>
                <a:lnTo>
                  <a:pt x="0" y="0"/>
                </a:lnTo>
                <a:lnTo>
                  <a:pt x="6736705" y="0"/>
                </a:lnTo>
                <a:lnTo>
                  <a:pt x="6736705" y="477126"/>
                </a:lnTo>
                <a:close/>
              </a:path>
            </a:pathLst>
          </a:custGeom>
          <a:solidFill>
            <a:srgbClr val="2335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 txBox="1">
            <a:spLocks noGrp="1"/>
          </p:cNvSpPr>
          <p:nvPr>
            <p:ph type="title"/>
          </p:nvPr>
        </p:nvSpPr>
        <p:spPr>
          <a:xfrm>
            <a:off x="2738412" y="1282625"/>
            <a:ext cx="13791125" cy="84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¿QUÉ ES LA PRESIÓN ARTERIAL?</a:t>
            </a:r>
            <a:endParaRPr lang="es-ES" sz="54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583CCCC-C38F-496E-B686-DF38A33E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" y="9915432"/>
            <a:ext cx="3095625" cy="12096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A4C1AE1-384D-DD68-49D8-E61807294DB2}"/>
              </a:ext>
            </a:extLst>
          </p:cNvPr>
          <p:cNvSpPr txBox="1"/>
          <p:nvPr/>
        </p:nvSpPr>
        <p:spPr>
          <a:xfrm>
            <a:off x="3407196" y="3321815"/>
            <a:ext cx="9603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 la fuerza ejercida contra las paredes de las arterias a medida que el corazón bombea sangre a través del cuerpo</a:t>
            </a:r>
            <a:endParaRPr lang="es-CO" sz="3200" dirty="0">
              <a:solidFill>
                <a:schemeClr val="tx1"/>
              </a:solidFill>
            </a:endParaRPr>
          </a:p>
        </p:txBody>
      </p:sp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66EB2B86-C0EE-82A2-6027-A4F7846B5D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250" b="66639"/>
          <a:stretch/>
        </p:blipFill>
        <p:spPr>
          <a:xfrm>
            <a:off x="1961154" y="3005756"/>
            <a:ext cx="1554516" cy="230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Marcador de contenido 4">
            <a:extLst>
              <a:ext uri="{FF2B5EF4-FFF2-40B4-BE49-F238E27FC236}">
                <a16:creationId xmlns:a16="http://schemas.microsoft.com/office/drawing/2014/main" id="{9614CCBD-3107-6AD8-CDC3-DBB1165D56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250" b="66639"/>
          <a:stretch/>
        </p:blipFill>
        <p:spPr>
          <a:xfrm>
            <a:off x="2303503" y="6935476"/>
            <a:ext cx="1554516" cy="23073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060E98F-A60E-097C-1BFB-F34DB447D573}"/>
              </a:ext>
            </a:extLst>
          </p:cNvPr>
          <p:cNvSpPr txBox="1"/>
          <p:nvPr/>
        </p:nvSpPr>
        <p:spPr>
          <a:xfrm>
            <a:off x="2738412" y="5483020"/>
            <a:ext cx="130676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¿QUÉ ES LA HIPERTENSIÓN PRESIÓN ARTERIAL?</a:t>
            </a:r>
            <a:endParaRPr lang="es-ES" sz="48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093D28-3C67-C817-B1C8-4B7FF1AD7764}"/>
              </a:ext>
            </a:extLst>
          </p:cNvPr>
          <p:cNvSpPr txBox="1"/>
          <p:nvPr/>
        </p:nvSpPr>
        <p:spPr>
          <a:xfrm>
            <a:off x="3679927" y="7268005"/>
            <a:ext cx="110549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3200" dirty="0">
                <a:latin typeface="Arial" pitchFamily="34" charset="0"/>
                <a:cs typeface="Arial" pitchFamily="34" charset="0"/>
              </a:rPr>
              <a:t>Aumento de la fuerza de presión que ejerce la sangre sobre las arterias de forma sostenida</a:t>
            </a:r>
            <a:r>
              <a:rPr lang="es-CO" sz="14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DBC1B27F-93B9-5E2C-3275-986839B97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t="26117" r="70919" b="31792"/>
          <a:stretch/>
        </p:blipFill>
        <p:spPr bwMode="auto">
          <a:xfrm>
            <a:off x="15000504" y="3318556"/>
            <a:ext cx="4298204" cy="361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11571" y="22596"/>
            <a:ext cx="6736715" cy="477520"/>
          </a:xfrm>
          <a:custGeom>
            <a:avLst/>
            <a:gdLst/>
            <a:ahLst/>
            <a:cxnLst/>
            <a:rect l="l" t="t" r="r" b="b"/>
            <a:pathLst>
              <a:path w="6736715" h="477520" extrusionOk="0">
                <a:moveTo>
                  <a:pt x="6736705" y="477126"/>
                </a:moveTo>
                <a:lnTo>
                  <a:pt x="0" y="477126"/>
                </a:lnTo>
                <a:lnTo>
                  <a:pt x="0" y="0"/>
                </a:lnTo>
                <a:lnTo>
                  <a:pt x="6736705" y="0"/>
                </a:lnTo>
                <a:lnTo>
                  <a:pt x="6736705" y="477126"/>
                </a:lnTo>
                <a:close/>
              </a:path>
            </a:pathLst>
          </a:custGeom>
          <a:solidFill>
            <a:srgbClr val="2335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 txBox="1">
            <a:spLocks noGrp="1"/>
          </p:cNvSpPr>
          <p:nvPr>
            <p:ph type="title"/>
          </p:nvPr>
        </p:nvSpPr>
        <p:spPr>
          <a:xfrm>
            <a:off x="7048285" y="982266"/>
            <a:ext cx="10924814" cy="84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FACTORES DE RIESGO</a:t>
            </a:r>
            <a:endParaRPr lang="es-ES" sz="54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583CCCC-C38F-496E-B686-DF38A33E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" y="9915432"/>
            <a:ext cx="3095625" cy="1209675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BA34B3C5-F0DD-FCE1-796F-984142E076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31001" y="1626957"/>
            <a:ext cx="1110565" cy="85694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A158B91-6D93-72B6-3C59-72762AF7552A}"/>
              </a:ext>
            </a:extLst>
          </p:cNvPr>
          <p:cNvSpPr txBox="1"/>
          <p:nvPr/>
        </p:nvSpPr>
        <p:spPr>
          <a:xfrm>
            <a:off x="3376351" y="1922888"/>
            <a:ext cx="6036260" cy="7909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dirty="0">
                <a:latin typeface="Arial" pitchFamily="34" charset="0"/>
                <a:cs typeface="Arial" pitchFamily="34" charset="0"/>
              </a:rPr>
              <a:t>Antecedentes familiares.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Sexo.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Edad.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Niveles altos de estrés.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Factores emocionales.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Sobrepeso u obesidad.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Tabaco.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Alimentación alta engrasas , en sodio.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Consumo de alcohol.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Sedentarismo.</a:t>
            </a:r>
          </a:p>
          <a:p>
            <a:endParaRPr lang="es-CO" sz="2400" dirty="0">
              <a:latin typeface="Arial" pitchFamily="34" charset="0"/>
              <a:cs typeface="Arial" pitchFamily="34" charset="0"/>
            </a:endParaRPr>
          </a:p>
          <a:p>
            <a:r>
              <a:rPr lang="es-CO" sz="2400" dirty="0">
                <a:latin typeface="Arial" pitchFamily="34" charset="0"/>
                <a:cs typeface="Arial" pitchFamily="34" charset="0"/>
              </a:rPr>
              <a:t>Diabetes</a:t>
            </a:r>
            <a:r>
              <a:rPr lang="es-CO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2" name="Marcador de contenido 4">
            <a:extLst>
              <a:ext uri="{FF2B5EF4-FFF2-40B4-BE49-F238E27FC236}">
                <a16:creationId xmlns:a16="http://schemas.microsoft.com/office/drawing/2014/main" id="{B0EC8E85-03BC-D7CA-45F6-FC756F6535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53413" y="2352689"/>
            <a:ext cx="1110565" cy="856949"/>
          </a:xfrm>
          <a:prstGeom prst="rect">
            <a:avLst/>
          </a:prstGeom>
        </p:spPr>
      </p:pic>
      <p:pic>
        <p:nvPicPr>
          <p:cNvPr id="13" name="Marcador de contenido 4">
            <a:extLst>
              <a:ext uri="{FF2B5EF4-FFF2-40B4-BE49-F238E27FC236}">
                <a16:creationId xmlns:a16="http://schemas.microsoft.com/office/drawing/2014/main" id="{36588941-3A1E-D8FA-5463-4FD91590D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31001" y="3182138"/>
            <a:ext cx="1110565" cy="856949"/>
          </a:xfrm>
          <a:prstGeom prst="rect">
            <a:avLst/>
          </a:prstGeom>
        </p:spPr>
      </p:pic>
      <p:pic>
        <p:nvPicPr>
          <p:cNvPr id="14" name="Marcador de contenido 4">
            <a:extLst>
              <a:ext uri="{FF2B5EF4-FFF2-40B4-BE49-F238E27FC236}">
                <a16:creationId xmlns:a16="http://schemas.microsoft.com/office/drawing/2014/main" id="{BF51A1B5-80ED-164D-1013-AFE6BF5C78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53413" y="3935370"/>
            <a:ext cx="1110565" cy="856949"/>
          </a:xfrm>
          <a:prstGeom prst="rect">
            <a:avLst/>
          </a:prstGeom>
        </p:spPr>
      </p:pic>
      <p:pic>
        <p:nvPicPr>
          <p:cNvPr id="15" name="Marcador de contenido 4">
            <a:extLst>
              <a:ext uri="{FF2B5EF4-FFF2-40B4-BE49-F238E27FC236}">
                <a16:creationId xmlns:a16="http://schemas.microsoft.com/office/drawing/2014/main" id="{4E0E9824-9401-6A46-4632-D8632901B8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75825" y="4643027"/>
            <a:ext cx="1110565" cy="856949"/>
          </a:xfrm>
          <a:prstGeom prst="rect">
            <a:avLst/>
          </a:prstGeom>
        </p:spPr>
      </p:pic>
      <p:pic>
        <p:nvPicPr>
          <p:cNvPr id="16" name="Marcador de contenido 4">
            <a:extLst>
              <a:ext uri="{FF2B5EF4-FFF2-40B4-BE49-F238E27FC236}">
                <a16:creationId xmlns:a16="http://schemas.microsoft.com/office/drawing/2014/main" id="{D749AD4A-2CC9-B5F1-6843-52C80F37B9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75825" y="5371324"/>
            <a:ext cx="1110565" cy="856949"/>
          </a:xfrm>
          <a:prstGeom prst="rect">
            <a:avLst/>
          </a:prstGeom>
        </p:spPr>
      </p:pic>
      <p:pic>
        <p:nvPicPr>
          <p:cNvPr id="17" name="Marcador de contenido 4">
            <a:extLst>
              <a:ext uri="{FF2B5EF4-FFF2-40B4-BE49-F238E27FC236}">
                <a16:creationId xmlns:a16="http://schemas.microsoft.com/office/drawing/2014/main" id="{16F21F01-F1A6-7F7C-A495-13ADA6E843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198392" y="6096601"/>
            <a:ext cx="1110565" cy="856949"/>
          </a:xfrm>
          <a:prstGeom prst="rect">
            <a:avLst/>
          </a:prstGeom>
        </p:spPr>
      </p:pic>
      <p:pic>
        <p:nvPicPr>
          <p:cNvPr id="18" name="Marcador de contenido 4">
            <a:extLst>
              <a:ext uri="{FF2B5EF4-FFF2-40B4-BE49-F238E27FC236}">
                <a16:creationId xmlns:a16="http://schemas.microsoft.com/office/drawing/2014/main" id="{E7BACE6A-4304-C7CF-0F3D-5D66F0A87A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232089" y="6852509"/>
            <a:ext cx="1110565" cy="856949"/>
          </a:xfrm>
          <a:prstGeom prst="rect">
            <a:avLst/>
          </a:prstGeom>
        </p:spPr>
      </p:pic>
      <p:pic>
        <p:nvPicPr>
          <p:cNvPr id="19" name="Marcador de contenido 4">
            <a:extLst>
              <a:ext uri="{FF2B5EF4-FFF2-40B4-BE49-F238E27FC236}">
                <a16:creationId xmlns:a16="http://schemas.microsoft.com/office/drawing/2014/main" id="{9B4C7E38-A29D-778E-5B8A-4BB4084F33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232089" y="7587771"/>
            <a:ext cx="1110565" cy="856949"/>
          </a:xfrm>
          <a:prstGeom prst="rect">
            <a:avLst/>
          </a:prstGeom>
        </p:spPr>
      </p:pic>
      <p:pic>
        <p:nvPicPr>
          <p:cNvPr id="20" name="Marcador de contenido 4">
            <a:extLst>
              <a:ext uri="{FF2B5EF4-FFF2-40B4-BE49-F238E27FC236}">
                <a16:creationId xmlns:a16="http://schemas.microsoft.com/office/drawing/2014/main" id="{E1C32F99-C9ED-AC1F-F4C9-61399FFBA3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258709" y="8302062"/>
            <a:ext cx="1110565" cy="856949"/>
          </a:xfrm>
          <a:prstGeom prst="rect">
            <a:avLst/>
          </a:prstGeom>
        </p:spPr>
      </p:pic>
      <p:pic>
        <p:nvPicPr>
          <p:cNvPr id="22" name="Marcador de contenido 4">
            <a:extLst>
              <a:ext uri="{FF2B5EF4-FFF2-40B4-BE49-F238E27FC236}">
                <a16:creationId xmlns:a16="http://schemas.microsoft.com/office/drawing/2014/main" id="{EAC83A5F-760C-82C7-E1AB-97E5937A23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287246" y="9085983"/>
            <a:ext cx="1110565" cy="856949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E22E456E-6D1D-A330-5A97-8166CE28F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2" t="28512" r="5570" b="30166"/>
          <a:stretch/>
        </p:blipFill>
        <p:spPr bwMode="auto">
          <a:xfrm>
            <a:off x="9668235" y="2721097"/>
            <a:ext cx="9995886" cy="711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80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11571" y="22596"/>
            <a:ext cx="6736715" cy="477520"/>
          </a:xfrm>
          <a:custGeom>
            <a:avLst/>
            <a:gdLst/>
            <a:ahLst/>
            <a:cxnLst/>
            <a:rect l="l" t="t" r="r" b="b"/>
            <a:pathLst>
              <a:path w="6736715" h="477520" extrusionOk="0">
                <a:moveTo>
                  <a:pt x="6736705" y="477126"/>
                </a:moveTo>
                <a:lnTo>
                  <a:pt x="0" y="477126"/>
                </a:lnTo>
                <a:lnTo>
                  <a:pt x="0" y="0"/>
                </a:lnTo>
                <a:lnTo>
                  <a:pt x="6736705" y="0"/>
                </a:lnTo>
                <a:lnTo>
                  <a:pt x="6736705" y="477126"/>
                </a:lnTo>
                <a:close/>
              </a:path>
            </a:pathLst>
          </a:custGeom>
          <a:solidFill>
            <a:srgbClr val="2335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A48A2B6-DA19-41D5-BA84-9D6D0B4BD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730" y="1334550"/>
            <a:ext cx="13082778" cy="923330"/>
          </a:xfrm>
        </p:spPr>
        <p:txBody>
          <a:bodyPr/>
          <a:lstStyle/>
          <a:p>
            <a:pPr algn="ctr"/>
            <a:r>
              <a:rPr lang="es-ES" sz="6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SINTOMAS</a:t>
            </a:r>
            <a:endParaRPr lang="es-ES" sz="60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657E9C-FFB8-434B-AED2-9AD87C9F5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" y="9915432"/>
            <a:ext cx="3095625" cy="120967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BEEB03C-0E5C-AFED-8294-B7B4FBEB9A25}"/>
              </a:ext>
            </a:extLst>
          </p:cNvPr>
          <p:cNvSpPr txBox="1"/>
          <p:nvPr/>
        </p:nvSpPr>
        <p:spPr>
          <a:xfrm>
            <a:off x="3229577" y="2419341"/>
            <a:ext cx="5888297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latin typeface="Arial" pitchFamily="34" charset="0"/>
                <a:cs typeface="Arial" pitchFamily="34" charset="0"/>
              </a:rPr>
              <a:t>Dolor de cabeza.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Disnea.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Palpitaciones.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Sincope o desmayo.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Nauseas.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Vómito.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Trastornos visuales.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Fatiga.</a:t>
            </a: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6148CD40-6D7B-5AF4-6E54-C166575E00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1964621" y="2071131"/>
            <a:ext cx="1196590" cy="923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9F2A4C00-EC6B-49CC-99C5-35D5DEF836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1964621" y="2992771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E56DE739-E38C-8512-A896-3996DEC423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1964621" y="4011064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Marcador de contenido 4">
            <a:extLst>
              <a:ext uri="{FF2B5EF4-FFF2-40B4-BE49-F238E27FC236}">
                <a16:creationId xmlns:a16="http://schemas.microsoft.com/office/drawing/2014/main" id="{89A8DB34-3198-1CA0-3D6F-34E7926A06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1962431" y="3087734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Marcador de contenido 4">
            <a:extLst>
              <a:ext uri="{FF2B5EF4-FFF2-40B4-BE49-F238E27FC236}">
                <a16:creationId xmlns:a16="http://schemas.microsoft.com/office/drawing/2014/main" id="{C1AAC074-CA08-2080-9647-7BB6DEF6B9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1996614" y="5119568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Marcador de contenido 4">
            <a:extLst>
              <a:ext uri="{FF2B5EF4-FFF2-40B4-BE49-F238E27FC236}">
                <a16:creationId xmlns:a16="http://schemas.microsoft.com/office/drawing/2014/main" id="{17A7748C-46F0-11DE-CB2E-19AE4B30A3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013706" y="6042898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Marcador de contenido 4">
            <a:extLst>
              <a:ext uri="{FF2B5EF4-FFF2-40B4-BE49-F238E27FC236}">
                <a16:creationId xmlns:a16="http://schemas.microsoft.com/office/drawing/2014/main" id="{C22F2899-2A6D-4E92-13A9-8565D07CA0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013706" y="7055835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Marcador de contenido 4">
            <a:extLst>
              <a:ext uri="{FF2B5EF4-FFF2-40B4-BE49-F238E27FC236}">
                <a16:creationId xmlns:a16="http://schemas.microsoft.com/office/drawing/2014/main" id="{A1C8F9F7-8C61-E405-0E71-08129463F2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013706" y="8023123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Marcador de contenido 4">
            <a:extLst>
              <a:ext uri="{FF2B5EF4-FFF2-40B4-BE49-F238E27FC236}">
                <a16:creationId xmlns:a16="http://schemas.microsoft.com/office/drawing/2014/main" id="{9297E7ED-56A8-49E1-442A-EA91FF908D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928"/>
          <a:stretch/>
        </p:blipFill>
        <p:spPr>
          <a:xfrm>
            <a:off x="2013706" y="9019715"/>
            <a:ext cx="1198780" cy="92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139CA48-A02B-3EF6-7D56-03A3E5B9C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80" t="24455" r="4184" b="32430"/>
          <a:stretch/>
        </p:blipFill>
        <p:spPr bwMode="auto">
          <a:xfrm>
            <a:off x="8985292" y="2656624"/>
            <a:ext cx="9208453" cy="700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11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11571" y="22596"/>
            <a:ext cx="6736715" cy="477520"/>
          </a:xfrm>
          <a:custGeom>
            <a:avLst/>
            <a:gdLst/>
            <a:ahLst/>
            <a:cxnLst/>
            <a:rect l="l" t="t" r="r" b="b"/>
            <a:pathLst>
              <a:path w="6736715" h="477520" extrusionOk="0">
                <a:moveTo>
                  <a:pt x="6736705" y="477126"/>
                </a:moveTo>
                <a:lnTo>
                  <a:pt x="0" y="477126"/>
                </a:lnTo>
                <a:lnTo>
                  <a:pt x="0" y="0"/>
                </a:lnTo>
                <a:lnTo>
                  <a:pt x="6736705" y="0"/>
                </a:lnTo>
                <a:lnTo>
                  <a:pt x="6736705" y="477126"/>
                </a:lnTo>
                <a:close/>
              </a:path>
            </a:pathLst>
          </a:custGeom>
          <a:solidFill>
            <a:srgbClr val="2335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 txBox="1">
            <a:spLocks noGrp="1"/>
          </p:cNvSpPr>
          <p:nvPr>
            <p:ph type="title"/>
          </p:nvPr>
        </p:nvSpPr>
        <p:spPr>
          <a:xfrm>
            <a:off x="6844936" y="1282625"/>
            <a:ext cx="11460649" cy="84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DIAGNÓSTICO</a:t>
            </a:r>
            <a:endParaRPr lang="es-ES" sz="54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583CCCC-C38F-496E-B686-DF38A33E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" y="9915432"/>
            <a:ext cx="3095625" cy="120967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EFF28AB-83B8-9F33-21C4-BAA83040EFC6}"/>
              </a:ext>
            </a:extLst>
          </p:cNvPr>
          <p:cNvSpPr txBox="1"/>
          <p:nvPr/>
        </p:nvSpPr>
        <p:spPr>
          <a:xfrm>
            <a:off x="4086192" y="2360841"/>
            <a:ext cx="5924187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latin typeface="Arial" pitchFamily="34" charset="0"/>
                <a:cs typeface="Arial" pitchFamily="34" charset="0"/>
              </a:rPr>
              <a:t>Anamnesis (Valoración del paciente por parte del médico):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Identificación de los factores de riesgo y situacionales.</a:t>
            </a: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Promoción de hábitos saludables.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Realización de exámenes de laboratorio: CH, glicemia, colesterol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Exámenes especiales:</a:t>
            </a: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Electrocardiograma</a:t>
            </a:r>
          </a:p>
          <a:p>
            <a:r>
              <a:rPr lang="es-CO" sz="3200" dirty="0">
                <a:latin typeface="Arial" pitchFamily="34" charset="0"/>
                <a:cs typeface="Arial" pitchFamily="34" charset="0"/>
              </a:rPr>
              <a:t>Ecocardiograma</a:t>
            </a:r>
            <a:endParaRPr lang="es-CO" sz="3200" dirty="0"/>
          </a:p>
        </p:txBody>
      </p:sp>
      <p:pic>
        <p:nvPicPr>
          <p:cNvPr id="16" name="Marcador de contenido 4">
            <a:extLst>
              <a:ext uri="{FF2B5EF4-FFF2-40B4-BE49-F238E27FC236}">
                <a16:creationId xmlns:a16="http://schemas.microsoft.com/office/drawing/2014/main" id="{B59EB91A-55B0-5CFE-3F51-47BBE4C26D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750" b="69749"/>
          <a:stretch/>
        </p:blipFill>
        <p:spPr>
          <a:xfrm>
            <a:off x="2900283" y="2268379"/>
            <a:ext cx="1013825" cy="130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Marcador de contenido 4">
            <a:extLst>
              <a:ext uri="{FF2B5EF4-FFF2-40B4-BE49-F238E27FC236}">
                <a16:creationId xmlns:a16="http://schemas.microsoft.com/office/drawing/2014/main" id="{AE3A4A0B-BE69-A294-D828-232B74DBBE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750" b="69749"/>
          <a:stretch/>
        </p:blipFill>
        <p:spPr>
          <a:xfrm>
            <a:off x="2937259" y="3694877"/>
            <a:ext cx="1013825" cy="130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Marcador de contenido 4">
            <a:extLst>
              <a:ext uri="{FF2B5EF4-FFF2-40B4-BE49-F238E27FC236}">
                <a16:creationId xmlns:a16="http://schemas.microsoft.com/office/drawing/2014/main" id="{787AEE44-EAA8-7E65-A4B9-D78436C55C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750" b="69749"/>
          <a:stretch/>
        </p:blipFill>
        <p:spPr>
          <a:xfrm>
            <a:off x="2900282" y="6022318"/>
            <a:ext cx="1013825" cy="130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Marcador de contenido 4">
            <a:extLst>
              <a:ext uri="{FF2B5EF4-FFF2-40B4-BE49-F238E27FC236}">
                <a16:creationId xmlns:a16="http://schemas.microsoft.com/office/drawing/2014/main" id="{3B543BD2-BC3E-4C4A-5C1A-18CB6B719B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90750" b="69749"/>
          <a:stretch/>
        </p:blipFill>
        <p:spPr>
          <a:xfrm>
            <a:off x="2986324" y="8053357"/>
            <a:ext cx="1013825" cy="130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118BCEB8-F92A-E819-BD01-1884C2184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0" t="22659" r="22299" b="36385"/>
          <a:stretch/>
        </p:blipFill>
        <p:spPr bwMode="auto">
          <a:xfrm>
            <a:off x="12131639" y="2913423"/>
            <a:ext cx="5686097" cy="64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074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11571" y="22596"/>
            <a:ext cx="6736715" cy="477520"/>
          </a:xfrm>
          <a:custGeom>
            <a:avLst/>
            <a:gdLst/>
            <a:ahLst/>
            <a:cxnLst/>
            <a:rect l="l" t="t" r="r" b="b"/>
            <a:pathLst>
              <a:path w="6736715" h="477520" extrusionOk="0">
                <a:moveTo>
                  <a:pt x="6736705" y="477126"/>
                </a:moveTo>
                <a:lnTo>
                  <a:pt x="0" y="477126"/>
                </a:lnTo>
                <a:lnTo>
                  <a:pt x="0" y="0"/>
                </a:lnTo>
                <a:lnTo>
                  <a:pt x="6736705" y="0"/>
                </a:lnTo>
                <a:lnTo>
                  <a:pt x="6736705" y="477126"/>
                </a:lnTo>
                <a:close/>
              </a:path>
            </a:pathLst>
          </a:custGeom>
          <a:solidFill>
            <a:srgbClr val="23356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A48A2B6-DA19-41D5-BA84-9D6D0B4BD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673" y="1105224"/>
            <a:ext cx="17965958" cy="830997"/>
          </a:xfrm>
        </p:spPr>
        <p:txBody>
          <a:bodyPr/>
          <a:lstStyle/>
          <a:p>
            <a:pPr algn="ctr"/>
            <a:r>
              <a:rPr lang="es-ES" sz="54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</a:rPr>
              <a:t>TRATAMIENTO</a:t>
            </a:r>
            <a:endParaRPr lang="es-ES" sz="5400" b="1" cap="none" spc="0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1557168-985C-413F-9571-EEB70CB11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71" y="9915432"/>
            <a:ext cx="3095625" cy="12096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A25CD81-1372-3BE1-5635-7431725C8A58}"/>
              </a:ext>
            </a:extLst>
          </p:cNvPr>
          <p:cNvSpPr txBox="1"/>
          <p:nvPr/>
        </p:nvSpPr>
        <p:spPr>
          <a:xfrm>
            <a:off x="3679928" y="2785461"/>
            <a:ext cx="880816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latin typeface="Arial" pitchFamily="34" charset="0"/>
                <a:cs typeface="Arial" pitchFamily="34" charset="0"/>
              </a:rPr>
              <a:t>Controle su presión arterial.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Realice controles médicos periódicos.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Limite su consumo de licor y tabaco.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Mantener ingesta adecuada de frutas y verduras.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Aumente la actividad física.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Disminuir situaciones de stress. </a:t>
            </a:r>
          </a:p>
          <a:p>
            <a:endParaRPr lang="es-CO" sz="2800" dirty="0">
              <a:latin typeface="Arial" pitchFamily="34" charset="0"/>
              <a:cs typeface="Arial" pitchFamily="34" charset="0"/>
            </a:endParaRPr>
          </a:p>
          <a:p>
            <a:r>
              <a:rPr lang="es-CO" sz="2800" dirty="0">
                <a:latin typeface="Arial" pitchFamily="34" charset="0"/>
                <a:cs typeface="Arial" pitchFamily="34" charset="0"/>
              </a:rPr>
              <a:t>Reducir el consumo de sal. </a:t>
            </a:r>
          </a:p>
        </p:txBody>
      </p:sp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7787B297-30A3-56F1-D2F5-5FB624EAE5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50128" y="2541329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00D18488-1D20-8491-D8F3-C49B15492E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50128" y="3412059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Marcador de contenido 4">
            <a:extLst>
              <a:ext uri="{FF2B5EF4-FFF2-40B4-BE49-F238E27FC236}">
                <a16:creationId xmlns:a16="http://schemas.microsoft.com/office/drawing/2014/main" id="{0C3E3CC1-A3E0-046D-77B0-50C8225672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50128" y="4279717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Marcador de contenido 4">
            <a:extLst>
              <a:ext uri="{FF2B5EF4-FFF2-40B4-BE49-F238E27FC236}">
                <a16:creationId xmlns:a16="http://schemas.microsoft.com/office/drawing/2014/main" id="{098B753B-B266-9FB7-2969-6F23F2CC93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50128" y="5128957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Marcador de contenido 4">
            <a:extLst>
              <a:ext uri="{FF2B5EF4-FFF2-40B4-BE49-F238E27FC236}">
                <a16:creationId xmlns:a16="http://schemas.microsoft.com/office/drawing/2014/main" id="{F93DE87F-FDBC-CDDE-D177-64290C77CD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50128" y="6072187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Marcador de contenido 4">
            <a:extLst>
              <a:ext uri="{FF2B5EF4-FFF2-40B4-BE49-F238E27FC236}">
                <a16:creationId xmlns:a16="http://schemas.microsoft.com/office/drawing/2014/main" id="{6F9429D8-E265-E51D-EC55-918EA0A82A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27819" y="6912305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Marcador de contenido 4">
            <a:extLst>
              <a:ext uri="{FF2B5EF4-FFF2-40B4-BE49-F238E27FC236}">
                <a16:creationId xmlns:a16="http://schemas.microsoft.com/office/drawing/2014/main" id="{BD5ED56F-0DE4-5EC0-85F3-53E60DF81A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8869" r="89762" b="72552"/>
          <a:stretch/>
        </p:blipFill>
        <p:spPr>
          <a:xfrm>
            <a:off x="2627819" y="7733052"/>
            <a:ext cx="1029800" cy="83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882154E-A362-45BB-DEF9-D7C56E2BD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3" t="21359" r="4284" b="35889"/>
          <a:stretch/>
        </p:blipFill>
        <p:spPr bwMode="auto">
          <a:xfrm>
            <a:off x="12070080" y="5379019"/>
            <a:ext cx="7053943" cy="441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48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184580" y="184057"/>
            <a:ext cx="19735165" cy="10941050"/>
          </a:xfrm>
          <a:custGeom>
            <a:avLst/>
            <a:gdLst/>
            <a:ahLst/>
            <a:cxnLst/>
            <a:rect l="l" t="t" r="r" b="b"/>
            <a:pathLst>
              <a:path w="19735165" h="10941050" extrusionOk="0">
                <a:moveTo>
                  <a:pt x="19734927" y="10940441"/>
                </a:moveTo>
                <a:lnTo>
                  <a:pt x="0" y="10940441"/>
                </a:lnTo>
                <a:lnTo>
                  <a:pt x="0" y="0"/>
                </a:lnTo>
                <a:lnTo>
                  <a:pt x="19734927" y="0"/>
                </a:lnTo>
                <a:lnTo>
                  <a:pt x="19734927" y="10940441"/>
                </a:lnTo>
                <a:close/>
              </a:path>
            </a:pathLst>
          </a:custGeom>
          <a:noFill/>
          <a:ln w="3141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2325F4-6F1B-9A86-013E-8B58DEAF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98"/>
            <a:ext cx="20104804" cy="1130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88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E52376BC5BA1E4E96672AE8BB555B22" ma:contentTypeVersion="11" ma:contentTypeDescription="Crear nuevo documento." ma:contentTypeScope="" ma:versionID="af6245c184ee6a2d7c9ef9731eb9bd96">
  <xsd:schema xmlns:xsd="http://www.w3.org/2001/XMLSchema" xmlns:xs="http://www.w3.org/2001/XMLSchema" xmlns:p="http://schemas.microsoft.com/office/2006/metadata/properties" xmlns:ns2="c29496a4-83a4-45b0-ad7e-ae1e7e3db0ad" xmlns:ns3="deb1eab7-a2fc-40eb-8a50-84f95f417a95" targetNamespace="http://schemas.microsoft.com/office/2006/metadata/properties" ma:root="true" ma:fieldsID="bb6425924a17886e05f8e62b4786ee29" ns2:_="" ns3:_="">
    <xsd:import namespace="c29496a4-83a4-45b0-ad7e-ae1e7e3db0ad"/>
    <xsd:import namespace="deb1eab7-a2fc-40eb-8a50-84f95f417a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496a4-83a4-45b0-ad7e-ae1e7e3db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1eab7-a2fc-40eb-8a50-84f95f417a9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57A216-9B03-4FF0-BFD2-35C076C382A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BF27458-6CB2-42BC-84A1-CF1EB80058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42369D-179D-408C-9206-DE73BD948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9496a4-83a4-45b0-ad7e-ae1e7e3db0ad"/>
    <ds:schemaRef ds:uri="deb1eab7-a2fc-40eb-8a50-84f95f417a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13438</TotalTime>
  <Words>206</Words>
  <Application>Microsoft Office PowerPoint</Application>
  <PresentationFormat>Personalizado</PresentationFormat>
  <Paragraphs>69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Presentación de PowerPoint</vt:lpstr>
      <vt:lpstr>¿QUÉ ES LA PRESIÓN ARTERIAL?</vt:lpstr>
      <vt:lpstr>FACTORES DE RIESGO</vt:lpstr>
      <vt:lpstr>SINTOMAS</vt:lpstr>
      <vt:lpstr>DIAGNÓSTICO</vt:lpstr>
      <vt:lpstr>TRATAMIENTO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Liliana Milena Toro Sánchez</dc:creator>
  <cp:lastModifiedBy>Angelica Natalia Moreno Moreno</cp:lastModifiedBy>
  <cp:revision>20</cp:revision>
  <dcterms:created xsi:type="dcterms:W3CDTF">2021-02-10T23:03:47Z</dcterms:created>
  <dcterms:modified xsi:type="dcterms:W3CDTF">2023-03-17T18:07:50Z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2021-02-10T00:00:00Z</vt:filetime>
  </property>
  <property fmtid="{D5CDD505-2E9C-101B-9397-08002B2CF9AE}" pid="3" name="Creator">
    <vt:lpwstr>Adobe Illustrator 24.3 (Macintosh)</vt:lpwstr>
  </property>
  <property fmtid="{D5CDD505-2E9C-101B-9397-08002B2CF9AE}" pid="4" name="LastSaved">
    <vt:filetime>2021-02-10T00:00:00Z</vt:filetime>
  </property>
  <property fmtid="{D5CDD505-2E9C-101B-9397-08002B2CF9AE}" pid="5" name="ContentTypeId">
    <vt:lpwstr>0x0101001E52376BC5BA1E4E96672AE8BB555B22</vt:lpwstr>
  </property>
</Properties>
</file>