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19"/>
  </p:notesMasterIdLst>
  <p:sldIdLst>
    <p:sldId id="261" r:id="rId3"/>
    <p:sldId id="256" r:id="rId4"/>
    <p:sldId id="271" r:id="rId5"/>
    <p:sldId id="297" r:id="rId6"/>
    <p:sldId id="272" r:id="rId7"/>
    <p:sldId id="265" r:id="rId8"/>
    <p:sldId id="263" r:id="rId9"/>
    <p:sldId id="264" r:id="rId10"/>
    <p:sldId id="258" r:id="rId11"/>
    <p:sldId id="267" r:id="rId12"/>
    <p:sldId id="278" r:id="rId13"/>
    <p:sldId id="273" r:id="rId14"/>
    <p:sldId id="274" r:id="rId15"/>
    <p:sldId id="266" r:id="rId16"/>
    <p:sldId id="284" r:id="rId17"/>
    <p:sldId id="262" r:id="rId18"/>
  </p:sldIdLst>
  <p:sldSz cx="20104100" cy="11309350"/>
  <p:notesSz cx="20104100" cy="1130935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Helvetica Neue" panose="020B0604020202020204" charset="0"/>
      <p:regular r:id="rId24"/>
      <p:bold r:id="rId25"/>
      <p:italic r:id="rId26"/>
      <p:boldItalic r:id="rId27"/>
    </p:embeddedFont>
    <p:embeddedFont>
      <p:font typeface="Prompt" panose="00000500000000000000" pitchFamily="2" charset="-34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7" roundtripDataSignature="AMtx7mgMEO54Aa1vQlauVgAOFDIXUMnm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243467"/>
    <a:srgbClr val="E6204B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804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82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77" Type="http://customschemas.google.com/relationships/presentationmetadata" Target="metadata"/><Relationship Id="rId8" Type="http://schemas.openxmlformats.org/officeDocument/2006/relationships/slide" Target="slides/slide6.xml"/><Relationship Id="rId80" Type="http://schemas.openxmlformats.org/officeDocument/2006/relationships/theme" Target="theme/theme1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fania Castillo Rodriguez" userId="4c27223f-0cea-4758-88bb-5f10c56c8f4a" providerId="ADAL" clId="{C22C193A-3CAA-4087-925F-E47468F3164F}"/>
    <pc:docChg chg="modSld">
      <pc:chgData name="Estefania Castillo Rodriguez" userId="4c27223f-0cea-4758-88bb-5f10c56c8f4a" providerId="ADAL" clId="{C22C193A-3CAA-4087-925F-E47468F3164F}" dt="2022-08-26T18:48:52.211" v="14" actId="1076"/>
      <pc:docMkLst>
        <pc:docMk/>
      </pc:docMkLst>
      <pc:sldChg chg="modSp mod">
        <pc:chgData name="Estefania Castillo Rodriguez" userId="4c27223f-0cea-4758-88bb-5f10c56c8f4a" providerId="ADAL" clId="{C22C193A-3CAA-4087-925F-E47468F3164F}" dt="2022-08-26T18:47:25.263" v="4" actId="1076"/>
        <pc:sldMkLst>
          <pc:docMk/>
          <pc:sldMk cId="0" sldId="256"/>
        </pc:sldMkLst>
        <pc:spChg chg="mod">
          <ac:chgData name="Estefania Castillo Rodriguez" userId="4c27223f-0cea-4758-88bb-5f10c56c8f4a" providerId="ADAL" clId="{C22C193A-3CAA-4087-925F-E47468F3164F}" dt="2022-08-26T18:47:25.263" v="4" actId="1076"/>
          <ac:spMkLst>
            <pc:docMk/>
            <pc:sldMk cId="0" sldId="256"/>
            <ac:spMk id="133" creationId="{00000000-0000-0000-0000-000000000000}"/>
          </ac:spMkLst>
        </pc:spChg>
      </pc:sldChg>
      <pc:sldChg chg="modSp mod">
        <pc:chgData name="Estefania Castillo Rodriguez" userId="4c27223f-0cea-4758-88bb-5f10c56c8f4a" providerId="ADAL" clId="{C22C193A-3CAA-4087-925F-E47468F3164F}" dt="2022-08-26T18:47:03.841" v="2" actId="15"/>
        <pc:sldMkLst>
          <pc:docMk/>
          <pc:sldMk cId="0" sldId="271"/>
        </pc:sldMkLst>
        <pc:spChg chg="mod">
          <ac:chgData name="Estefania Castillo Rodriguez" userId="4c27223f-0cea-4758-88bb-5f10c56c8f4a" providerId="ADAL" clId="{C22C193A-3CAA-4087-925F-E47468F3164F}" dt="2022-08-26T18:47:03.841" v="2" actId="15"/>
          <ac:spMkLst>
            <pc:docMk/>
            <pc:sldMk cId="0" sldId="271"/>
            <ac:spMk id="17" creationId="{AA8787A9-BF74-433C-AFB4-0D5D407B924E}"/>
          </ac:spMkLst>
        </pc:spChg>
      </pc:sldChg>
      <pc:sldChg chg="addSp modSp mod">
        <pc:chgData name="Estefania Castillo Rodriguez" userId="4c27223f-0cea-4758-88bb-5f10c56c8f4a" providerId="ADAL" clId="{C22C193A-3CAA-4087-925F-E47468F3164F}" dt="2022-08-26T18:48:52.211" v="14" actId="1076"/>
        <pc:sldMkLst>
          <pc:docMk/>
          <pc:sldMk cId="0" sldId="274"/>
        </pc:sldMkLst>
        <pc:spChg chg="mod">
          <ac:chgData name="Estefania Castillo Rodriguez" userId="4c27223f-0cea-4758-88bb-5f10c56c8f4a" providerId="ADAL" clId="{C22C193A-3CAA-4087-925F-E47468F3164F}" dt="2022-08-26T17:03:02.137" v="1" actId="1076"/>
          <ac:spMkLst>
            <pc:docMk/>
            <pc:sldMk cId="0" sldId="274"/>
            <ac:spMk id="17" creationId="{D3E82EDC-DECC-4022-9748-8A35A7CA9F6E}"/>
          </ac:spMkLst>
        </pc:spChg>
        <pc:spChg chg="add mod">
          <ac:chgData name="Estefania Castillo Rodriguez" userId="4c27223f-0cea-4758-88bb-5f10c56c8f4a" providerId="ADAL" clId="{C22C193A-3CAA-4087-925F-E47468F3164F}" dt="2022-08-26T18:48:52.211" v="14" actId="1076"/>
          <ac:spMkLst>
            <pc:docMk/>
            <pc:sldMk cId="0" sldId="274"/>
            <ac:spMk id="21" creationId="{6DE77CCB-13EE-F528-06F5-9D58C2CA647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351350" y="848200"/>
            <a:ext cx="13403400" cy="4241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2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3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8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9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29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6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7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0"/>
          <p:cNvSpPr txBox="1">
            <a:spLocks noGrp="1"/>
          </p:cNvSpPr>
          <p:nvPr>
            <p:ph type="ctrTitle"/>
          </p:nvPr>
        </p:nvSpPr>
        <p:spPr>
          <a:xfrm>
            <a:off x="6495834" y="2439015"/>
            <a:ext cx="7112430" cy="4722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0"/>
          <p:cNvSpPr txBox="1">
            <a:spLocks noGrp="1"/>
          </p:cNvSpPr>
          <p:nvPr>
            <p:ph type="subTitle" idx="1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0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0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0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9"/>
          <p:cNvSpPr txBox="1"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9"/>
          <p:cNvSpPr txBox="1">
            <a:spLocks noGrp="1"/>
          </p:cNvSpPr>
          <p:nvPr>
            <p:ph type="body" idx="1"/>
          </p:nvPr>
        </p:nvSpPr>
        <p:spPr>
          <a:xfrm>
            <a:off x="1382157" y="3010591"/>
            <a:ext cx="8544243" cy="7175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49"/>
          <p:cNvSpPr txBox="1">
            <a:spLocks noGrp="1"/>
          </p:cNvSpPr>
          <p:nvPr>
            <p:ph type="body" idx="2"/>
          </p:nvPr>
        </p:nvSpPr>
        <p:spPr>
          <a:xfrm>
            <a:off x="10177700" y="3010591"/>
            <a:ext cx="8544243" cy="7175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49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9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9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0"/>
          <p:cNvSpPr txBox="1">
            <a:spLocks noGrp="1"/>
          </p:cNvSpPr>
          <p:nvPr>
            <p:ph type="title"/>
          </p:nvPr>
        </p:nvSpPr>
        <p:spPr>
          <a:xfrm>
            <a:off x="1384776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0"/>
          <p:cNvSpPr txBox="1">
            <a:spLocks noGrp="1"/>
          </p:cNvSpPr>
          <p:nvPr>
            <p:ph type="body" idx="1"/>
          </p:nvPr>
        </p:nvSpPr>
        <p:spPr>
          <a:xfrm>
            <a:off x="1384776" y="2772362"/>
            <a:ext cx="8504976" cy="135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3958"/>
              <a:buNone/>
              <a:defRPr sz="3958" b="1"/>
            </a:lvl1pPr>
            <a:lvl2pPr marL="914400" lvl="1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None/>
              <a:defRPr sz="3298" b="1"/>
            </a:lvl2pPr>
            <a:lvl3pPr marL="1371600" lvl="2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None/>
              <a:defRPr sz="2968" b="1"/>
            </a:lvl3pPr>
            <a:lvl4pPr marL="1828800" lvl="3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4pPr>
            <a:lvl5pPr marL="2286000" lvl="4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5pPr>
            <a:lvl6pPr marL="2743200" lvl="5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6pPr>
            <a:lvl7pPr marL="3200400" lvl="6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7pPr>
            <a:lvl8pPr marL="3657600" lvl="7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8pPr>
            <a:lvl9pPr marL="4114800" lvl="8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9pPr>
          </a:lstStyle>
          <a:p>
            <a:endParaRPr/>
          </a:p>
        </p:txBody>
      </p:sp>
      <p:sp>
        <p:nvSpPr>
          <p:cNvPr id="78" name="Google Shape;78;p50"/>
          <p:cNvSpPr txBox="1">
            <a:spLocks noGrp="1"/>
          </p:cNvSpPr>
          <p:nvPr>
            <p:ph type="body" idx="2"/>
          </p:nvPr>
        </p:nvSpPr>
        <p:spPr>
          <a:xfrm>
            <a:off x="1384776" y="4131054"/>
            <a:ext cx="8504976" cy="6076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50"/>
          <p:cNvSpPr txBox="1">
            <a:spLocks noGrp="1"/>
          </p:cNvSpPr>
          <p:nvPr>
            <p:ph type="body" idx="3"/>
          </p:nvPr>
        </p:nvSpPr>
        <p:spPr>
          <a:xfrm>
            <a:off x="10177701" y="2772362"/>
            <a:ext cx="8546861" cy="135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3958"/>
              <a:buNone/>
              <a:defRPr sz="3958" b="1"/>
            </a:lvl1pPr>
            <a:lvl2pPr marL="914400" lvl="1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None/>
              <a:defRPr sz="3298" b="1"/>
            </a:lvl2pPr>
            <a:lvl3pPr marL="1371600" lvl="2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None/>
              <a:defRPr sz="2968" b="1"/>
            </a:lvl3pPr>
            <a:lvl4pPr marL="1828800" lvl="3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4pPr>
            <a:lvl5pPr marL="2286000" lvl="4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5pPr>
            <a:lvl6pPr marL="2743200" lvl="5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6pPr>
            <a:lvl7pPr marL="3200400" lvl="6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7pPr>
            <a:lvl8pPr marL="3657600" lvl="7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8pPr>
            <a:lvl9pPr marL="4114800" lvl="8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 b="1"/>
            </a:lvl9pPr>
          </a:lstStyle>
          <a:p>
            <a:endParaRPr/>
          </a:p>
        </p:txBody>
      </p:sp>
      <p:sp>
        <p:nvSpPr>
          <p:cNvPr id="80" name="Google Shape;80;p50"/>
          <p:cNvSpPr txBox="1">
            <a:spLocks noGrp="1"/>
          </p:cNvSpPr>
          <p:nvPr>
            <p:ph type="body" idx="4"/>
          </p:nvPr>
        </p:nvSpPr>
        <p:spPr>
          <a:xfrm>
            <a:off x="10177701" y="4131054"/>
            <a:ext cx="8546861" cy="6076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0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0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0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1"/>
          <p:cNvSpPr txBox="1"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1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1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1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2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52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2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3"/>
          <p:cNvSpPr txBox="1"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77"/>
              <a:buFont typeface="Calibri"/>
              <a:buNone/>
              <a:defRPr sz="527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3"/>
          <p:cNvSpPr txBox="1">
            <a:spLocks noGrp="1"/>
          </p:cNvSpPr>
          <p:nvPr>
            <p:ph type="body"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563689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5277"/>
              <a:buChar char="•"/>
              <a:defRPr sz="5277"/>
            </a:lvl1pPr>
            <a:lvl2pPr marL="914400" lvl="1" indent="-521779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4617"/>
              <a:buChar char="•"/>
              <a:defRPr sz="4617"/>
            </a:lvl2pPr>
            <a:lvl3pPr marL="1371600" lvl="2" indent="-479933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958"/>
              <a:buChar char="•"/>
              <a:defRPr sz="3958"/>
            </a:lvl3pPr>
            <a:lvl4pPr marL="1828800" lvl="3" indent="-43802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4pPr>
            <a:lvl5pPr marL="2286000" lvl="4" indent="-438023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5pPr>
            <a:lvl6pPr marL="2743200" lvl="5" indent="-438023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6pPr>
            <a:lvl7pPr marL="3200400" lvl="6" indent="-438023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7pPr>
            <a:lvl8pPr marL="3657600" lvl="7" indent="-438023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8pPr>
            <a:lvl9pPr marL="4114800" lvl="8" indent="-43802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Char char="•"/>
              <a:defRPr sz="3298"/>
            </a:lvl9pPr>
          </a:lstStyle>
          <a:p>
            <a:endParaRPr/>
          </a:p>
        </p:txBody>
      </p:sp>
      <p:sp>
        <p:nvSpPr>
          <p:cNvPr id="96" name="Google Shape;96;p53"/>
          <p:cNvSpPr txBox="1">
            <a:spLocks noGrp="1"/>
          </p:cNvSpPr>
          <p:nvPr>
            <p:ph type="body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1pPr>
            <a:lvl2pPr marL="914400" lvl="1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309"/>
              <a:buNone/>
              <a:defRPr sz="2309"/>
            </a:lvl2pPr>
            <a:lvl3pPr marL="1371600" lvl="2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979"/>
              <a:buNone/>
              <a:defRPr sz="1979"/>
            </a:lvl3pPr>
            <a:lvl4pPr marL="1828800" lvl="3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4pPr>
            <a:lvl5pPr marL="2286000" lvl="4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5pPr>
            <a:lvl6pPr marL="2743200" lvl="5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6pPr>
            <a:lvl7pPr marL="3200400" lvl="6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7pPr>
            <a:lvl8pPr marL="3657600" lvl="7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8pPr>
            <a:lvl9pPr marL="4114800" lvl="8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9pPr>
          </a:lstStyle>
          <a:p>
            <a:endParaRPr/>
          </a:p>
        </p:txBody>
      </p:sp>
      <p:sp>
        <p:nvSpPr>
          <p:cNvPr id="97" name="Google Shape;97;p53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3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3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4"/>
          <p:cNvSpPr txBox="1"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77"/>
              <a:buFont typeface="Calibri"/>
              <a:buNone/>
              <a:defRPr sz="527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4"/>
          <p:cNvSpPr>
            <a:spLocks noGrp="1"/>
          </p:cNvSpPr>
          <p:nvPr>
            <p:ph type="pic" idx="2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5277"/>
              <a:buFont typeface="Arial"/>
              <a:buNone/>
              <a:defRPr sz="527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4617"/>
              <a:buFont typeface="Arial"/>
              <a:buNone/>
              <a:defRPr sz="46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958"/>
              <a:buFont typeface="Arial"/>
              <a:buNone/>
              <a:defRPr sz="395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None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54"/>
          <p:cNvSpPr txBox="1">
            <a:spLocks noGrp="1"/>
          </p:cNvSpPr>
          <p:nvPr>
            <p:ph type="body" idx="1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1pPr>
            <a:lvl2pPr marL="914400" lvl="1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309"/>
              <a:buNone/>
              <a:defRPr sz="2309"/>
            </a:lvl2pPr>
            <a:lvl3pPr marL="1371600" lvl="2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979"/>
              <a:buNone/>
              <a:defRPr sz="1979"/>
            </a:lvl3pPr>
            <a:lvl4pPr marL="1828800" lvl="3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4pPr>
            <a:lvl5pPr marL="2286000" lvl="4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5pPr>
            <a:lvl6pPr marL="2743200" lvl="5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6pPr>
            <a:lvl7pPr marL="3200400" lvl="6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7pPr>
            <a:lvl8pPr marL="3657600" lvl="7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8pPr>
            <a:lvl9pPr marL="4114800" lvl="8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649"/>
              <a:buNone/>
              <a:defRPr sz="1649"/>
            </a:lvl9pPr>
          </a:lstStyle>
          <a:p>
            <a:endParaRPr/>
          </a:p>
        </p:txBody>
      </p:sp>
      <p:sp>
        <p:nvSpPr>
          <p:cNvPr id="104" name="Google Shape;104;p54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4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54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5"/>
          <p:cNvSpPr txBox="1"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55"/>
          <p:cNvSpPr txBox="1">
            <a:spLocks noGrp="1"/>
          </p:cNvSpPr>
          <p:nvPr>
            <p:ph type="body" idx="1"/>
          </p:nvPr>
        </p:nvSpPr>
        <p:spPr>
          <a:xfrm rot="5400000">
            <a:off x="6464211" y="-2071463"/>
            <a:ext cx="7175679" cy="17339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55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55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55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6"/>
          <p:cNvSpPr txBox="1">
            <a:spLocks noGrp="1"/>
          </p:cNvSpPr>
          <p:nvPr>
            <p:ph type="title"/>
          </p:nvPr>
        </p:nvSpPr>
        <p:spPr>
          <a:xfrm rot="5400000">
            <a:off x="11762395" y="3226720"/>
            <a:ext cx="9584151" cy="4334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6"/>
          <p:cNvSpPr txBox="1">
            <a:spLocks noGrp="1"/>
          </p:cNvSpPr>
          <p:nvPr>
            <p:ph type="body" idx="1"/>
          </p:nvPr>
        </p:nvSpPr>
        <p:spPr>
          <a:xfrm rot="5400000">
            <a:off x="2966851" y="-982575"/>
            <a:ext cx="9584151" cy="1275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56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56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56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1"/>
          <p:cNvSpPr txBox="1">
            <a:spLocks noGrp="1"/>
          </p:cNvSpPr>
          <p:nvPr>
            <p:ph type="title"/>
          </p:nvPr>
        </p:nvSpPr>
        <p:spPr>
          <a:xfrm>
            <a:off x="1343377" y="4508713"/>
            <a:ext cx="6403340" cy="1194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65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1"/>
          <p:cNvSpPr txBox="1">
            <a:spLocks noGrp="1"/>
          </p:cNvSpPr>
          <p:nvPr>
            <p:ph type="body" idx="1"/>
          </p:nvPr>
        </p:nvSpPr>
        <p:spPr>
          <a:xfrm>
            <a:off x="1983337" y="3904372"/>
            <a:ext cx="16137424" cy="2967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100" b="1" i="0">
                <a:solidFill>
                  <a:srgbClr val="23356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1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1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1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2"/>
          <p:cNvSpPr/>
          <p:nvPr/>
        </p:nvSpPr>
        <p:spPr>
          <a:xfrm>
            <a:off x="3" y="10599"/>
            <a:ext cx="20104100" cy="11290300"/>
          </a:xfrm>
          <a:custGeom>
            <a:avLst/>
            <a:gdLst/>
            <a:ahLst/>
            <a:cxnLst/>
            <a:rect l="l" t="t" r="r" b="b"/>
            <a:pathLst>
              <a:path w="20104100" h="11290300" extrusionOk="0">
                <a:moveTo>
                  <a:pt x="20104099" y="0"/>
                </a:moveTo>
                <a:lnTo>
                  <a:pt x="0" y="0"/>
                </a:lnTo>
                <a:lnTo>
                  <a:pt x="0" y="11290179"/>
                </a:lnTo>
                <a:lnTo>
                  <a:pt x="17060883" y="11290179"/>
                </a:lnTo>
                <a:lnTo>
                  <a:pt x="17109276" y="11289802"/>
                </a:lnTo>
                <a:lnTo>
                  <a:pt x="17157487" y="11288675"/>
                </a:lnTo>
                <a:lnTo>
                  <a:pt x="17205511" y="11286803"/>
                </a:lnTo>
                <a:lnTo>
                  <a:pt x="17253341" y="11284192"/>
                </a:lnTo>
                <a:lnTo>
                  <a:pt x="17300973" y="11280848"/>
                </a:lnTo>
                <a:lnTo>
                  <a:pt x="17348400" y="11276775"/>
                </a:lnTo>
                <a:lnTo>
                  <a:pt x="17395617" y="11271980"/>
                </a:lnTo>
                <a:lnTo>
                  <a:pt x="17442618" y="11266468"/>
                </a:lnTo>
                <a:lnTo>
                  <a:pt x="17489399" y="11260245"/>
                </a:lnTo>
                <a:lnTo>
                  <a:pt x="17535952" y="11253317"/>
                </a:lnTo>
                <a:lnTo>
                  <a:pt x="17582274" y="11245688"/>
                </a:lnTo>
                <a:lnTo>
                  <a:pt x="17628358" y="11237364"/>
                </a:lnTo>
                <a:lnTo>
                  <a:pt x="17674198" y="11228352"/>
                </a:lnTo>
                <a:lnTo>
                  <a:pt x="17719789" y="11218656"/>
                </a:lnTo>
                <a:lnTo>
                  <a:pt x="17765126" y="11208283"/>
                </a:lnTo>
                <a:lnTo>
                  <a:pt x="17810203" y="11197237"/>
                </a:lnTo>
                <a:lnTo>
                  <a:pt x="17855014" y="11185524"/>
                </a:lnTo>
                <a:lnTo>
                  <a:pt x="17899554" y="11173151"/>
                </a:lnTo>
                <a:lnTo>
                  <a:pt x="17943817" y="11160121"/>
                </a:lnTo>
                <a:lnTo>
                  <a:pt x="17987798" y="11146442"/>
                </a:lnTo>
                <a:lnTo>
                  <a:pt x="18031491" y="11132118"/>
                </a:lnTo>
                <a:lnTo>
                  <a:pt x="18074890" y="11117156"/>
                </a:lnTo>
                <a:lnTo>
                  <a:pt x="18117990" y="11101560"/>
                </a:lnTo>
                <a:lnTo>
                  <a:pt x="18160786" y="11085337"/>
                </a:lnTo>
                <a:lnTo>
                  <a:pt x="18203271" y="11068491"/>
                </a:lnTo>
                <a:lnTo>
                  <a:pt x="18245441" y="11051029"/>
                </a:lnTo>
                <a:lnTo>
                  <a:pt x="18287289" y="11032955"/>
                </a:lnTo>
                <a:lnTo>
                  <a:pt x="18328811" y="11014277"/>
                </a:lnTo>
                <a:lnTo>
                  <a:pt x="18369999" y="10994998"/>
                </a:lnTo>
                <a:lnTo>
                  <a:pt x="18410850" y="10975126"/>
                </a:lnTo>
                <a:lnTo>
                  <a:pt x="18451357" y="10954664"/>
                </a:lnTo>
                <a:lnTo>
                  <a:pt x="18491515" y="10933619"/>
                </a:lnTo>
                <a:lnTo>
                  <a:pt x="18531318" y="10911997"/>
                </a:lnTo>
                <a:lnTo>
                  <a:pt x="18570761" y="10889803"/>
                </a:lnTo>
                <a:lnTo>
                  <a:pt x="18609838" y="10867042"/>
                </a:lnTo>
                <a:lnTo>
                  <a:pt x="18648543" y="10843721"/>
                </a:lnTo>
                <a:lnTo>
                  <a:pt x="18686872" y="10819844"/>
                </a:lnTo>
                <a:lnTo>
                  <a:pt x="18724818" y="10795417"/>
                </a:lnTo>
                <a:lnTo>
                  <a:pt x="18762375" y="10770447"/>
                </a:lnTo>
                <a:lnTo>
                  <a:pt x="18799539" y="10744937"/>
                </a:lnTo>
                <a:lnTo>
                  <a:pt x="18836303" y="10718895"/>
                </a:lnTo>
                <a:lnTo>
                  <a:pt x="18872663" y="10692325"/>
                </a:lnTo>
                <a:lnTo>
                  <a:pt x="18908612" y="10665234"/>
                </a:lnTo>
                <a:lnTo>
                  <a:pt x="18944145" y="10637626"/>
                </a:lnTo>
                <a:lnTo>
                  <a:pt x="18979256" y="10609507"/>
                </a:lnTo>
                <a:lnTo>
                  <a:pt x="19013940" y="10580883"/>
                </a:lnTo>
                <a:lnTo>
                  <a:pt x="19048192" y="10551760"/>
                </a:lnTo>
                <a:lnTo>
                  <a:pt x="19082005" y="10522143"/>
                </a:lnTo>
                <a:lnTo>
                  <a:pt x="19115374" y="10492037"/>
                </a:lnTo>
                <a:lnTo>
                  <a:pt x="19148294" y="10461448"/>
                </a:lnTo>
                <a:lnTo>
                  <a:pt x="19180759" y="10430382"/>
                </a:lnTo>
                <a:lnTo>
                  <a:pt x="19212763" y="10398844"/>
                </a:lnTo>
                <a:lnTo>
                  <a:pt x="19244301" y="10366840"/>
                </a:lnTo>
                <a:lnTo>
                  <a:pt x="19275367" y="10334375"/>
                </a:lnTo>
                <a:lnTo>
                  <a:pt x="19305956" y="10301456"/>
                </a:lnTo>
                <a:lnTo>
                  <a:pt x="19336062" y="10268086"/>
                </a:lnTo>
                <a:lnTo>
                  <a:pt x="19365679" y="10234273"/>
                </a:lnTo>
                <a:lnTo>
                  <a:pt x="19394803" y="10200022"/>
                </a:lnTo>
                <a:lnTo>
                  <a:pt x="19423426" y="10165338"/>
                </a:lnTo>
                <a:lnTo>
                  <a:pt x="19451545" y="10130227"/>
                </a:lnTo>
                <a:lnTo>
                  <a:pt x="19479153" y="10094694"/>
                </a:lnTo>
                <a:lnTo>
                  <a:pt x="19506245" y="10058745"/>
                </a:lnTo>
                <a:lnTo>
                  <a:pt x="19532815" y="10022385"/>
                </a:lnTo>
                <a:lnTo>
                  <a:pt x="19558857" y="9985621"/>
                </a:lnTo>
                <a:lnTo>
                  <a:pt x="19584366" y="9948458"/>
                </a:lnTo>
                <a:lnTo>
                  <a:pt x="19609337" y="9910900"/>
                </a:lnTo>
                <a:lnTo>
                  <a:pt x="19633764" y="9872955"/>
                </a:lnTo>
                <a:lnTo>
                  <a:pt x="19657641" y="9834626"/>
                </a:lnTo>
                <a:lnTo>
                  <a:pt x="19680962" y="9795921"/>
                </a:lnTo>
                <a:lnTo>
                  <a:pt x="19703723" y="9756844"/>
                </a:lnTo>
                <a:lnTo>
                  <a:pt x="19725917" y="9717402"/>
                </a:lnTo>
                <a:lnTo>
                  <a:pt x="19747539" y="9677599"/>
                </a:lnTo>
                <a:lnTo>
                  <a:pt x="19768584" y="9637441"/>
                </a:lnTo>
                <a:lnTo>
                  <a:pt x="19789045" y="9596934"/>
                </a:lnTo>
                <a:lnTo>
                  <a:pt x="19808918" y="9556083"/>
                </a:lnTo>
                <a:lnTo>
                  <a:pt x="19828197" y="9514895"/>
                </a:lnTo>
                <a:lnTo>
                  <a:pt x="19846875" y="9473373"/>
                </a:lnTo>
                <a:lnTo>
                  <a:pt x="19864949" y="9431525"/>
                </a:lnTo>
                <a:lnTo>
                  <a:pt x="19882411" y="9389356"/>
                </a:lnTo>
                <a:lnTo>
                  <a:pt x="19899257" y="9346871"/>
                </a:lnTo>
                <a:lnTo>
                  <a:pt x="19915480" y="9304075"/>
                </a:lnTo>
                <a:lnTo>
                  <a:pt x="19931076" y="9260975"/>
                </a:lnTo>
                <a:lnTo>
                  <a:pt x="19946038" y="9217576"/>
                </a:lnTo>
                <a:lnTo>
                  <a:pt x="19960362" y="9173883"/>
                </a:lnTo>
                <a:lnTo>
                  <a:pt x="19974041" y="9129903"/>
                </a:lnTo>
                <a:lnTo>
                  <a:pt x="19987071" y="9085640"/>
                </a:lnTo>
                <a:lnTo>
                  <a:pt x="19999444" y="9041100"/>
                </a:lnTo>
                <a:lnTo>
                  <a:pt x="20011157" y="8996289"/>
                </a:lnTo>
                <a:lnTo>
                  <a:pt x="20022203" y="8951213"/>
                </a:lnTo>
                <a:lnTo>
                  <a:pt x="20032576" y="8905876"/>
                </a:lnTo>
                <a:lnTo>
                  <a:pt x="20042272" y="8860285"/>
                </a:lnTo>
                <a:lnTo>
                  <a:pt x="20051285" y="8814445"/>
                </a:lnTo>
                <a:lnTo>
                  <a:pt x="20059608" y="8768361"/>
                </a:lnTo>
                <a:lnTo>
                  <a:pt x="20067237" y="8722040"/>
                </a:lnTo>
                <a:lnTo>
                  <a:pt x="20074165" y="8675486"/>
                </a:lnTo>
                <a:lnTo>
                  <a:pt x="20080388" y="8628706"/>
                </a:lnTo>
                <a:lnTo>
                  <a:pt x="20085900" y="8581705"/>
                </a:lnTo>
                <a:lnTo>
                  <a:pt x="20090695" y="8534488"/>
                </a:lnTo>
                <a:lnTo>
                  <a:pt x="20094768" y="8487061"/>
                </a:lnTo>
                <a:lnTo>
                  <a:pt x="20098112" y="8439430"/>
                </a:lnTo>
                <a:lnTo>
                  <a:pt x="20100723" y="8391600"/>
                </a:lnTo>
                <a:lnTo>
                  <a:pt x="20102595" y="8343577"/>
                </a:lnTo>
                <a:lnTo>
                  <a:pt x="20103722" y="8295366"/>
                </a:lnTo>
                <a:lnTo>
                  <a:pt x="20104099" y="8246974"/>
                </a:lnTo>
                <a:lnTo>
                  <a:pt x="20104099" y="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42"/>
          <p:cNvSpPr txBox="1">
            <a:spLocks noGrp="1"/>
          </p:cNvSpPr>
          <p:nvPr>
            <p:ph type="title"/>
          </p:nvPr>
        </p:nvSpPr>
        <p:spPr>
          <a:xfrm>
            <a:off x="1343377" y="4508713"/>
            <a:ext cx="6403340" cy="1194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65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2"/>
          <p:cNvSpPr txBox="1">
            <a:spLocks noGrp="1"/>
          </p:cNvSpPr>
          <p:nvPr>
            <p:ph type="body" idx="1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2"/>
          <p:cNvSpPr txBox="1">
            <a:spLocks noGrp="1"/>
          </p:cNvSpPr>
          <p:nvPr>
            <p:ph type="body" idx="2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2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3"/>
          <p:cNvSpPr/>
          <p:nvPr/>
        </p:nvSpPr>
        <p:spPr>
          <a:xfrm>
            <a:off x="16008288" y="1194560"/>
            <a:ext cx="3001645" cy="5417820"/>
          </a:xfrm>
          <a:custGeom>
            <a:avLst/>
            <a:gdLst/>
            <a:ahLst/>
            <a:cxnLst/>
            <a:rect l="l" t="t" r="r" b="b"/>
            <a:pathLst>
              <a:path w="3001644" h="5417820" extrusionOk="0">
                <a:moveTo>
                  <a:pt x="3001123" y="5417667"/>
                </a:moveTo>
                <a:lnTo>
                  <a:pt x="0" y="5417667"/>
                </a:lnTo>
                <a:lnTo>
                  <a:pt x="0" y="0"/>
                </a:lnTo>
                <a:lnTo>
                  <a:pt x="3001123" y="0"/>
                </a:lnTo>
                <a:lnTo>
                  <a:pt x="3001123" y="5417667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3"/>
          <p:cNvSpPr/>
          <p:nvPr/>
        </p:nvSpPr>
        <p:spPr>
          <a:xfrm>
            <a:off x="12508907" y="7219413"/>
            <a:ext cx="3445510" cy="2247265"/>
          </a:xfrm>
          <a:custGeom>
            <a:avLst/>
            <a:gdLst/>
            <a:ahLst/>
            <a:cxnLst/>
            <a:rect l="l" t="t" r="r" b="b"/>
            <a:pathLst>
              <a:path w="3445509" h="2247265" extrusionOk="0">
                <a:moveTo>
                  <a:pt x="3445371" y="2246915"/>
                </a:moveTo>
                <a:lnTo>
                  <a:pt x="0" y="2246915"/>
                </a:lnTo>
                <a:lnTo>
                  <a:pt x="0" y="0"/>
                </a:lnTo>
                <a:lnTo>
                  <a:pt x="3445371" y="0"/>
                </a:lnTo>
                <a:lnTo>
                  <a:pt x="3445371" y="2246915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3"/>
          <p:cNvSpPr/>
          <p:nvPr/>
        </p:nvSpPr>
        <p:spPr>
          <a:xfrm>
            <a:off x="12775673" y="1439087"/>
            <a:ext cx="6034455" cy="8513562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3"/>
          <p:cNvSpPr/>
          <p:nvPr/>
        </p:nvSpPr>
        <p:spPr>
          <a:xfrm>
            <a:off x="12775673" y="1439087"/>
            <a:ext cx="6035040" cy="8514080"/>
          </a:xfrm>
          <a:custGeom>
            <a:avLst/>
            <a:gdLst/>
            <a:ahLst/>
            <a:cxnLst/>
            <a:rect l="l" t="t" r="r" b="b"/>
            <a:pathLst>
              <a:path w="6035040" h="8514080" extrusionOk="0">
                <a:moveTo>
                  <a:pt x="6034455" y="0"/>
                </a:moveTo>
                <a:lnTo>
                  <a:pt x="0" y="0"/>
                </a:lnTo>
                <a:lnTo>
                  <a:pt x="0" y="8513562"/>
                </a:lnTo>
                <a:lnTo>
                  <a:pt x="3966277" y="8513562"/>
                </a:lnTo>
                <a:lnTo>
                  <a:pt x="4014409" y="8513013"/>
                </a:lnTo>
                <a:lnTo>
                  <a:pt x="4062272" y="8511374"/>
                </a:lnTo>
                <a:lnTo>
                  <a:pt x="4109854" y="8508656"/>
                </a:lnTo>
                <a:lnTo>
                  <a:pt x="4157143" y="8504872"/>
                </a:lnTo>
                <a:lnTo>
                  <a:pt x="4204127" y="8500034"/>
                </a:lnTo>
                <a:lnTo>
                  <a:pt x="4250793" y="8494153"/>
                </a:lnTo>
                <a:lnTo>
                  <a:pt x="4297132" y="8487241"/>
                </a:lnTo>
                <a:lnTo>
                  <a:pt x="4343129" y="8479310"/>
                </a:lnTo>
                <a:lnTo>
                  <a:pt x="4388774" y="8470373"/>
                </a:lnTo>
                <a:lnTo>
                  <a:pt x="4434054" y="8460440"/>
                </a:lnTo>
                <a:lnTo>
                  <a:pt x="4478958" y="8449524"/>
                </a:lnTo>
                <a:lnTo>
                  <a:pt x="4523473" y="8437637"/>
                </a:lnTo>
                <a:lnTo>
                  <a:pt x="4567589" y="8424791"/>
                </a:lnTo>
                <a:lnTo>
                  <a:pt x="4611292" y="8410997"/>
                </a:lnTo>
                <a:lnTo>
                  <a:pt x="4654571" y="8396268"/>
                </a:lnTo>
                <a:lnTo>
                  <a:pt x="4697415" y="8380615"/>
                </a:lnTo>
                <a:lnTo>
                  <a:pt x="4739811" y="8364050"/>
                </a:lnTo>
                <a:lnTo>
                  <a:pt x="4781747" y="8346585"/>
                </a:lnTo>
                <a:lnTo>
                  <a:pt x="4823211" y="8328233"/>
                </a:lnTo>
                <a:lnTo>
                  <a:pt x="4864192" y="8309004"/>
                </a:lnTo>
                <a:lnTo>
                  <a:pt x="4904678" y="8288911"/>
                </a:lnTo>
                <a:lnTo>
                  <a:pt x="4944656" y="8267966"/>
                </a:lnTo>
                <a:lnTo>
                  <a:pt x="4984115" y="8246181"/>
                </a:lnTo>
                <a:lnTo>
                  <a:pt x="5023044" y="8223567"/>
                </a:lnTo>
                <a:lnTo>
                  <a:pt x="5061429" y="8200136"/>
                </a:lnTo>
                <a:lnTo>
                  <a:pt x="5099259" y="8175901"/>
                </a:lnTo>
                <a:lnTo>
                  <a:pt x="5136523" y="8150873"/>
                </a:lnTo>
                <a:lnTo>
                  <a:pt x="5173208" y="8125065"/>
                </a:lnTo>
                <a:lnTo>
                  <a:pt x="5209302" y="8098487"/>
                </a:lnTo>
                <a:lnTo>
                  <a:pt x="5244795" y="8071152"/>
                </a:lnTo>
                <a:lnTo>
                  <a:pt x="5279672" y="8043072"/>
                </a:lnTo>
                <a:lnTo>
                  <a:pt x="5313924" y="8014258"/>
                </a:lnTo>
                <a:lnTo>
                  <a:pt x="5347537" y="7984724"/>
                </a:lnTo>
                <a:lnTo>
                  <a:pt x="5380500" y="7954479"/>
                </a:lnTo>
                <a:lnTo>
                  <a:pt x="5412802" y="7923537"/>
                </a:lnTo>
                <a:lnTo>
                  <a:pt x="5444430" y="7891910"/>
                </a:lnTo>
                <a:lnTo>
                  <a:pt x="5475371" y="7859608"/>
                </a:lnTo>
                <a:lnTo>
                  <a:pt x="5505616" y="7826645"/>
                </a:lnTo>
                <a:lnTo>
                  <a:pt x="5535151" y="7793032"/>
                </a:lnTo>
                <a:lnTo>
                  <a:pt x="5563964" y="7758780"/>
                </a:lnTo>
                <a:lnTo>
                  <a:pt x="5592044" y="7723902"/>
                </a:lnTo>
                <a:lnTo>
                  <a:pt x="5619379" y="7688410"/>
                </a:lnTo>
                <a:lnTo>
                  <a:pt x="5645957" y="7652316"/>
                </a:lnTo>
                <a:lnTo>
                  <a:pt x="5671766" y="7615631"/>
                </a:lnTo>
                <a:lnTo>
                  <a:pt x="5696794" y="7578367"/>
                </a:lnTo>
                <a:lnTo>
                  <a:pt x="5721029" y="7540537"/>
                </a:lnTo>
                <a:lnTo>
                  <a:pt x="5744459" y="7502151"/>
                </a:lnTo>
                <a:lnTo>
                  <a:pt x="5767073" y="7463223"/>
                </a:lnTo>
                <a:lnTo>
                  <a:pt x="5788859" y="7423764"/>
                </a:lnTo>
                <a:lnTo>
                  <a:pt x="5809804" y="7383786"/>
                </a:lnTo>
                <a:lnTo>
                  <a:pt x="5829896" y="7343300"/>
                </a:lnTo>
                <a:lnTo>
                  <a:pt x="5849125" y="7302319"/>
                </a:lnTo>
                <a:lnTo>
                  <a:pt x="5867478" y="7260854"/>
                </a:lnTo>
                <a:lnTo>
                  <a:pt x="5884942" y="7218918"/>
                </a:lnTo>
                <a:lnTo>
                  <a:pt x="5901507" y="7176523"/>
                </a:lnTo>
                <a:lnTo>
                  <a:pt x="5917160" y="7133679"/>
                </a:lnTo>
                <a:lnTo>
                  <a:pt x="5931889" y="7090400"/>
                </a:lnTo>
                <a:lnTo>
                  <a:pt x="5945683" y="7046697"/>
                </a:lnTo>
                <a:lnTo>
                  <a:pt x="5958529" y="7002581"/>
                </a:lnTo>
                <a:lnTo>
                  <a:pt x="5970416" y="6958066"/>
                </a:lnTo>
                <a:lnTo>
                  <a:pt x="5981332" y="6913162"/>
                </a:lnTo>
                <a:lnTo>
                  <a:pt x="5991265" y="6867881"/>
                </a:lnTo>
                <a:lnTo>
                  <a:pt x="6000202" y="6822237"/>
                </a:lnTo>
                <a:lnTo>
                  <a:pt x="6008133" y="6776239"/>
                </a:lnTo>
                <a:lnTo>
                  <a:pt x="6015045" y="6729901"/>
                </a:lnTo>
                <a:lnTo>
                  <a:pt x="6020926" y="6683234"/>
                </a:lnTo>
                <a:lnTo>
                  <a:pt x="6025765" y="6636251"/>
                </a:lnTo>
                <a:lnTo>
                  <a:pt x="6029549" y="6588962"/>
                </a:lnTo>
                <a:lnTo>
                  <a:pt x="6032266" y="6541380"/>
                </a:lnTo>
                <a:lnTo>
                  <a:pt x="6033905" y="6493517"/>
                </a:lnTo>
                <a:lnTo>
                  <a:pt x="6034455" y="6445384"/>
                </a:lnTo>
                <a:lnTo>
                  <a:pt x="6034455" y="0"/>
                </a:lnTo>
                <a:close/>
              </a:path>
            </a:pathLst>
          </a:custGeom>
          <a:solidFill>
            <a:srgbClr val="FFFFFF">
              <a:alpha val="3098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43"/>
          <p:cNvSpPr txBox="1">
            <a:spLocks noGrp="1"/>
          </p:cNvSpPr>
          <p:nvPr>
            <p:ph type="title"/>
          </p:nvPr>
        </p:nvSpPr>
        <p:spPr>
          <a:xfrm>
            <a:off x="1343377" y="4508713"/>
            <a:ext cx="6403340" cy="1194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765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3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3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3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4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4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4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ítulo y objetos">
  <p:cSld name="2_Título y objeto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p22"/>
          <p:cNvGrpSpPr/>
          <p:nvPr/>
        </p:nvGrpSpPr>
        <p:grpSpPr>
          <a:xfrm>
            <a:off x="-95908" y="764112"/>
            <a:ext cx="20200010" cy="10389917"/>
            <a:chOff x="1" y="557544"/>
            <a:chExt cx="12250164" cy="6300455"/>
          </a:xfrm>
        </p:grpSpPr>
        <p:sp>
          <p:nvSpPr>
            <p:cNvPr id="37" name="Google Shape;37;p22"/>
            <p:cNvSpPr/>
            <p:nvPr/>
          </p:nvSpPr>
          <p:spPr>
            <a:xfrm flipH="1">
              <a:off x="1" y="557544"/>
              <a:ext cx="12250164" cy="1409667"/>
            </a:xfrm>
            <a:prstGeom prst="rect">
              <a:avLst/>
            </a:prstGeom>
            <a:solidFill>
              <a:srgbClr val="002D7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96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2"/>
            <p:cNvSpPr/>
            <p:nvPr/>
          </p:nvSpPr>
          <p:spPr>
            <a:xfrm rot="10800000">
              <a:off x="7131984" y="1131767"/>
              <a:ext cx="5118179" cy="5726232"/>
            </a:xfrm>
            <a:custGeom>
              <a:avLst/>
              <a:gdLst/>
              <a:ahLst/>
              <a:cxnLst/>
              <a:rect l="l" t="t" r="r" b="b"/>
              <a:pathLst>
                <a:path w="7355840" h="9069070" extrusionOk="0">
                  <a:moveTo>
                    <a:pt x="5543977" y="0"/>
                  </a:moveTo>
                  <a:lnTo>
                    <a:pt x="0" y="0"/>
                  </a:lnTo>
                  <a:lnTo>
                    <a:pt x="0" y="9068781"/>
                  </a:lnTo>
                  <a:lnTo>
                    <a:pt x="7355409" y="9068781"/>
                  </a:lnTo>
                  <a:lnTo>
                    <a:pt x="7355409" y="1811431"/>
                  </a:lnTo>
                  <a:lnTo>
                    <a:pt x="7354779" y="1763174"/>
                  </a:lnTo>
                  <a:lnTo>
                    <a:pt x="7352898" y="1715229"/>
                  </a:lnTo>
                  <a:lnTo>
                    <a:pt x="7349783" y="1667610"/>
                  </a:lnTo>
                  <a:lnTo>
                    <a:pt x="7345449" y="1620334"/>
                  </a:lnTo>
                  <a:lnTo>
                    <a:pt x="7339912" y="1573416"/>
                  </a:lnTo>
                  <a:lnTo>
                    <a:pt x="7333187" y="1526872"/>
                  </a:lnTo>
                  <a:lnTo>
                    <a:pt x="7325290" y="1480717"/>
                  </a:lnTo>
                  <a:lnTo>
                    <a:pt x="7316236" y="1434968"/>
                  </a:lnTo>
                  <a:lnTo>
                    <a:pt x="7306043" y="1389639"/>
                  </a:lnTo>
                  <a:lnTo>
                    <a:pt x="7294724" y="1344747"/>
                  </a:lnTo>
                  <a:lnTo>
                    <a:pt x="7282295" y="1300308"/>
                  </a:lnTo>
                  <a:lnTo>
                    <a:pt x="7268773" y="1256335"/>
                  </a:lnTo>
                  <a:lnTo>
                    <a:pt x="7254173" y="1212847"/>
                  </a:lnTo>
                  <a:lnTo>
                    <a:pt x="7238510" y="1169857"/>
                  </a:lnTo>
                  <a:lnTo>
                    <a:pt x="7221801" y="1127382"/>
                  </a:lnTo>
                  <a:lnTo>
                    <a:pt x="7204060" y="1085438"/>
                  </a:lnTo>
                  <a:lnTo>
                    <a:pt x="7185304" y="1044040"/>
                  </a:lnTo>
                  <a:lnTo>
                    <a:pt x="7165548" y="1003203"/>
                  </a:lnTo>
                  <a:lnTo>
                    <a:pt x="7144808" y="962943"/>
                  </a:lnTo>
                  <a:lnTo>
                    <a:pt x="7123099" y="923277"/>
                  </a:lnTo>
                  <a:lnTo>
                    <a:pt x="7100438" y="884219"/>
                  </a:lnTo>
                  <a:lnTo>
                    <a:pt x="7076839" y="845786"/>
                  </a:lnTo>
                  <a:lnTo>
                    <a:pt x="7052318" y="807992"/>
                  </a:lnTo>
                  <a:lnTo>
                    <a:pt x="7026892" y="770854"/>
                  </a:lnTo>
                  <a:lnTo>
                    <a:pt x="7000575" y="734387"/>
                  </a:lnTo>
                  <a:lnTo>
                    <a:pt x="6973384" y="698607"/>
                  </a:lnTo>
                  <a:lnTo>
                    <a:pt x="6945333" y="663530"/>
                  </a:lnTo>
                  <a:lnTo>
                    <a:pt x="6916440" y="629170"/>
                  </a:lnTo>
                  <a:lnTo>
                    <a:pt x="6886718" y="595545"/>
                  </a:lnTo>
                  <a:lnTo>
                    <a:pt x="6856185" y="562669"/>
                  </a:lnTo>
                  <a:lnTo>
                    <a:pt x="6824855" y="530558"/>
                  </a:lnTo>
                  <a:lnTo>
                    <a:pt x="6792744" y="499228"/>
                  </a:lnTo>
                  <a:lnTo>
                    <a:pt x="6759868" y="468694"/>
                  </a:lnTo>
                  <a:lnTo>
                    <a:pt x="6726243" y="438972"/>
                  </a:lnTo>
                  <a:lnTo>
                    <a:pt x="6691883" y="410079"/>
                  </a:lnTo>
                  <a:lnTo>
                    <a:pt x="6656806" y="382028"/>
                  </a:lnTo>
                  <a:lnTo>
                    <a:pt x="6621026" y="354836"/>
                  </a:lnTo>
                  <a:lnTo>
                    <a:pt x="6584559" y="328520"/>
                  </a:lnTo>
                  <a:lnTo>
                    <a:pt x="6547421" y="303093"/>
                  </a:lnTo>
                  <a:lnTo>
                    <a:pt x="6509628" y="278572"/>
                  </a:lnTo>
                  <a:lnTo>
                    <a:pt x="6471194" y="254973"/>
                  </a:lnTo>
                  <a:lnTo>
                    <a:pt x="6432136" y="232312"/>
                  </a:lnTo>
                  <a:lnTo>
                    <a:pt x="6392470" y="210603"/>
                  </a:lnTo>
                  <a:lnTo>
                    <a:pt x="6352210" y="189862"/>
                  </a:lnTo>
                  <a:lnTo>
                    <a:pt x="6311374" y="170106"/>
                  </a:lnTo>
                  <a:lnTo>
                    <a:pt x="6269975" y="151350"/>
                  </a:lnTo>
                  <a:lnTo>
                    <a:pt x="6228030" y="133609"/>
                  </a:lnTo>
                  <a:lnTo>
                    <a:pt x="6185556" y="116900"/>
                  </a:lnTo>
                  <a:lnTo>
                    <a:pt x="6142566" y="101237"/>
                  </a:lnTo>
                  <a:lnTo>
                    <a:pt x="6099077" y="86636"/>
                  </a:lnTo>
                  <a:lnTo>
                    <a:pt x="6055105" y="73114"/>
                  </a:lnTo>
                  <a:lnTo>
                    <a:pt x="6010665" y="60686"/>
                  </a:lnTo>
                  <a:lnTo>
                    <a:pt x="5965772" y="49367"/>
                  </a:lnTo>
                  <a:lnTo>
                    <a:pt x="5920444" y="39173"/>
                  </a:lnTo>
                  <a:lnTo>
                    <a:pt x="5874694" y="30119"/>
                  </a:lnTo>
                  <a:lnTo>
                    <a:pt x="5828539" y="22222"/>
                  </a:lnTo>
                  <a:lnTo>
                    <a:pt x="5781995" y="15497"/>
                  </a:lnTo>
                  <a:lnTo>
                    <a:pt x="5735077" y="9960"/>
                  </a:lnTo>
                  <a:lnTo>
                    <a:pt x="5687800" y="5626"/>
                  </a:lnTo>
                  <a:lnTo>
                    <a:pt x="5640181" y="2510"/>
                  </a:lnTo>
                  <a:lnTo>
                    <a:pt x="5592235" y="630"/>
                  </a:lnTo>
                  <a:lnTo>
                    <a:pt x="5543977" y="0"/>
                  </a:lnTo>
                  <a:close/>
                </a:path>
              </a:pathLst>
            </a:custGeom>
            <a:solidFill>
              <a:srgbClr val="002D72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96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1670814" y="833457"/>
            <a:ext cx="18433285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659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1"/>
          </p:nvPr>
        </p:nvSpPr>
        <p:spPr>
          <a:xfrm>
            <a:off x="1382158" y="3871669"/>
            <a:ext cx="9743017" cy="6673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753923" lvl="0" indent="-670154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rgbClr val="002D72"/>
              </a:buClr>
              <a:buSzPts val="2800"/>
              <a:buChar char="•"/>
              <a:defRPr>
                <a:solidFill>
                  <a:srgbClr val="002D72"/>
                </a:solidFill>
              </a:defRPr>
            </a:lvl1pPr>
            <a:lvl2pPr marL="1507846" lvl="1" indent="-628269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002D72"/>
              </a:buClr>
              <a:buSzPts val="2400"/>
              <a:buChar char="•"/>
              <a:defRPr>
                <a:solidFill>
                  <a:srgbClr val="002D72"/>
                </a:solidFill>
              </a:defRPr>
            </a:lvl2pPr>
            <a:lvl3pPr marL="2261768" lvl="2" indent="-586384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002D72"/>
              </a:buClr>
              <a:buSzPts val="2000"/>
              <a:buChar char="•"/>
              <a:defRPr>
                <a:solidFill>
                  <a:srgbClr val="002D72"/>
                </a:solidFill>
              </a:defRPr>
            </a:lvl3pPr>
            <a:lvl4pPr marL="3015691" lvl="3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002D72"/>
              </a:buClr>
              <a:buSzPts val="1800"/>
              <a:buChar char="•"/>
              <a:defRPr>
                <a:solidFill>
                  <a:srgbClr val="002D72"/>
                </a:solidFill>
              </a:defRPr>
            </a:lvl4pPr>
            <a:lvl5pPr marL="3769614" lvl="4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002D72"/>
              </a:buClr>
              <a:buSzPts val="1800"/>
              <a:buChar char="•"/>
              <a:defRPr>
                <a:solidFill>
                  <a:srgbClr val="002D72"/>
                </a:solidFill>
              </a:defRPr>
            </a:lvl5pPr>
            <a:lvl6pPr marL="4523537" lvl="5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5277460" lvl="6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6031382" lvl="7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785305" lvl="8" indent="-565442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>
            <a:spLocks noGrp="1"/>
          </p:cNvSpPr>
          <p:nvPr>
            <p:ph type="pic" idx="2"/>
          </p:nvPr>
        </p:nvSpPr>
        <p:spPr>
          <a:xfrm>
            <a:off x="12418470" y="3384582"/>
            <a:ext cx="6785134" cy="7160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461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9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329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001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6"/>
          <p:cNvSpPr txBox="1"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6"/>
          <p:cNvSpPr txBox="1">
            <a:spLocks noGrp="1"/>
          </p:cNvSpPr>
          <p:nvPr>
            <p:ph type="body" idx="1"/>
          </p:nvPr>
        </p:nvSpPr>
        <p:spPr>
          <a:xfrm>
            <a:off x="1382157" y="3010591"/>
            <a:ext cx="17339786" cy="7175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46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6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6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7"/>
          <p:cNvSpPr txBox="1">
            <a:spLocks noGrp="1"/>
          </p:cNvSpPr>
          <p:nvPr>
            <p:ph type="ctrTitle"/>
          </p:nvPr>
        </p:nvSpPr>
        <p:spPr>
          <a:xfrm>
            <a:off x="2513013" y="1850860"/>
            <a:ext cx="15078074" cy="3937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94"/>
              <a:buFont typeface="Calibri"/>
              <a:buNone/>
              <a:defRPr sz="989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7"/>
          <p:cNvSpPr txBox="1">
            <a:spLocks noGrp="1"/>
          </p:cNvSpPr>
          <p:nvPr>
            <p:ph type="subTitle" idx="1"/>
          </p:nvPr>
        </p:nvSpPr>
        <p:spPr>
          <a:xfrm>
            <a:off x="2513013" y="5940028"/>
            <a:ext cx="15078074" cy="2730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3958"/>
              <a:buNone/>
              <a:defRPr sz="3958"/>
            </a:lvl1pPr>
            <a:lvl2pPr lvl="1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None/>
              <a:defRPr sz="3298"/>
            </a:lvl2pPr>
            <a:lvl3pPr lvl="2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None/>
              <a:defRPr sz="2968"/>
            </a:lvl3pPr>
            <a:lvl4pPr lvl="3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4pPr>
            <a:lvl5pPr lvl="4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5pPr>
            <a:lvl6pPr lvl="5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6pPr>
            <a:lvl7pPr lvl="6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7pPr>
            <a:lvl8pPr lvl="7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8pPr>
            <a:lvl9pPr lvl="8" algn="ctr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638"/>
              <a:buNone/>
              <a:defRPr sz="2638"/>
            </a:lvl9pPr>
          </a:lstStyle>
          <a:p>
            <a:endParaRPr/>
          </a:p>
        </p:txBody>
      </p:sp>
      <p:sp>
        <p:nvSpPr>
          <p:cNvPr id="59" name="Google Shape;59;p47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7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7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8"/>
          <p:cNvSpPr txBox="1"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94"/>
              <a:buFont typeface="Calibri"/>
              <a:buNone/>
              <a:defRPr sz="989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8"/>
          <p:cNvSpPr txBox="1"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rgbClr val="888888"/>
              </a:buClr>
              <a:buSzPts val="3958"/>
              <a:buNone/>
              <a:defRPr sz="3958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3298"/>
              <a:buNone/>
              <a:defRPr sz="3298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968"/>
              <a:buNone/>
              <a:defRPr sz="2968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rgbClr val="888888"/>
              </a:buClr>
              <a:buSzPts val="2638"/>
              <a:buNone/>
              <a:defRPr sz="2638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48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8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8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9"/>
          <p:cNvSpPr txBox="1">
            <a:spLocks noGrp="1"/>
          </p:cNvSpPr>
          <p:nvPr>
            <p:ph type="title"/>
          </p:nvPr>
        </p:nvSpPr>
        <p:spPr>
          <a:xfrm>
            <a:off x="1343377" y="4508713"/>
            <a:ext cx="6403340" cy="1194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9"/>
          <p:cNvSpPr txBox="1">
            <a:spLocks noGrp="1"/>
          </p:cNvSpPr>
          <p:nvPr>
            <p:ph type="body" idx="1"/>
          </p:nvPr>
        </p:nvSpPr>
        <p:spPr>
          <a:xfrm>
            <a:off x="1983337" y="3904372"/>
            <a:ext cx="16137424" cy="2967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100" b="1" i="0" u="none" strike="noStrike" cap="none">
                <a:solidFill>
                  <a:srgbClr val="23356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9"/>
          <p:cNvSpPr txBox="1">
            <a:spLocks noGrp="1"/>
          </p:cNvSpPr>
          <p:nvPr>
            <p:ph type="ftr" idx="11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9"/>
          <p:cNvSpPr txBox="1">
            <a:spLocks noGrp="1"/>
          </p:cNvSpPr>
          <p:nvPr>
            <p:ph type="dt" idx="10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9"/>
          <p:cNvSpPr txBox="1">
            <a:spLocks noGrp="1"/>
          </p:cNvSpPr>
          <p:nvPr>
            <p:ph type="sldNum" idx="12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5"/>
          <p:cNvSpPr txBox="1"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56"/>
              <a:buFont typeface="Calibri"/>
              <a:buNone/>
              <a:defRPr sz="725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Google Shape;46;p45"/>
          <p:cNvSpPr txBox="1">
            <a:spLocks noGrp="1"/>
          </p:cNvSpPr>
          <p:nvPr>
            <p:ph type="body" idx="1"/>
          </p:nvPr>
        </p:nvSpPr>
        <p:spPr>
          <a:xfrm>
            <a:off x="1382157" y="3010591"/>
            <a:ext cx="17339786" cy="7175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521779" algn="l" rtl="0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>
                <a:schemeClr val="dk1"/>
              </a:buClr>
              <a:buSzPts val="4617"/>
              <a:buFont typeface="Arial"/>
              <a:buChar char="•"/>
              <a:defRPr sz="46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79933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958"/>
              <a:buFont typeface="Arial"/>
              <a:buChar char="•"/>
              <a:defRPr sz="395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8022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3298"/>
              <a:buFont typeface="Arial"/>
              <a:buChar char="•"/>
              <a:defRPr sz="32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17067" algn="l" rtl="0">
              <a:lnSpc>
                <a:spcPct val="90000"/>
              </a:lnSpc>
              <a:spcBef>
                <a:spcPts val="824"/>
              </a:spcBef>
              <a:spcAft>
                <a:spcPts val="0"/>
              </a:spcAft>
              <a:buClr>
                <a:schemeClr val="dk1"/>
              </a:buClr>
              <a:buSzPts val="2968"/>
              <a:buFont typeface="Arial"/>
              <a:buChar char="•"/>
              <a:defRPr sz="296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45"/>
          <p:cNvSpPr txBox="1">
            <a:spLocks noGrp="1"/>
          </p:cNvSpPr>
          <p:nvPr>
            <p:ph type="dt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45"/>
          <p:cNvSpPr txBox="1">
            <a:spLocks noGrp="1"/>
          </p:cNvSpPr>
          <p:nvPr>
            <p:ph type="ft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45"/>
          <p:cNvSpPr txBox="1">
            <a:spLocks noGrp="1"/>
          </p:cNvSpPr>
          <p:nvPr>
            <p:ph type="sldNum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979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"/>
          <p:cNvSpPr/>
          <p:nvPr/>
        </p:nvSpPr>
        <p:spPr>
          <a:xfrm>
            <a:off x="9489" y="9189"/>
            <a:ext cx="1558290" cy="11290300"/>
          </a:xfrm>
          <a:custGeom>
            <a:avLst/>
            <a:gdLst/>
            <a:ahLst/>
            <a:cxnLst/>
            <a:rect l="l" t="t" r="r" b="b"/>
            <a:pathLst>
              <a:path w="1558290" h="11290300" extrusionOk="0">
                <a:moveTo>
                  <a:pt x="1557963" y="0"/>
                </a:moveTo>
                <a:lnTo>
                  <a:pt x="0" y="0"/>
                </a:lnTo>
                <a:lnTo>
                  <a:pt x="0" y="11290179"/>
                </a:lnTo>
                <a:lnTo>
                  <a:pt x="23884" y="11290179"/>
                </a:lnTo>
                <a:lnTo>
                  <a:pt x="72582" y="11289421"/>
                </a:lnTo>
                <a:lnTo>
                  <a:pt x="120902" y="11287161"/>
                </a:lnTo>
                <a:lnTo>
                  <a:pt x="168820" y="11283422"/>
                </a:lnTo>
                <a:lnTo>
                  <a:pt x="216316" y="11278227"/>
                </a:lnTo>
                <a:lnTo>
                  <a:pt x="263366" y="11271597"/>
                </a:lnTo>
                <a:lnTo>
                  <a:pt x="309947" y="11263556"/>
                </a:lnTo>
                <a:lnTo>
                  <a:pt x="356038" y="11254125"/>
                </a:lnTo>
                <a:lnTo>
                  <a:pt x="401615" y="11243327"/>
                </a:lnTo>
                <a:lnTo>
                  <a:pt x="446657" y="11231186"/>
                </a:lnTo>
                <a:lnTo>
                  <a:pt x="491140" y="11217722"/>
                </a:lnTo>
                <a:lnTo>
                  <a:pt x="535043" y="11202959"/>
                </a:lnTo>
                <a:lnTo>
                  <a:pt x="578343" y="11186919"/>
                </a:lnTo>
                <a:lnTo>
                  <a:pt x="621018" y="11169624"/>
                </a:lnTo>
                <a:lnTo>
                  <a:pt x="663044" y="11151098"/>
                </a:lnTo>
                <a:lnTo>
                  <a:pt x="704400" y="11131362"/>
                </a:lnTo>
                <a:lnTo>
                  <a:pt x="745063" y="11110439"/>
                </a:lnTo>
                <a:lnTo>
                  <a:pt x="785011" y="11088351"/>
                </a:lnTo>
                <a:lnTo>
                  <a:pt x="824221" y="11065121"/>
                </a:lnTo>
                <a:lnTo>
                  <a:pt x="862670" y="11040772"/>
                </a:lnTo>
                <a:lnTo>
                  <a:pt x="900337" y="11015325"/>
                </a:lnTo>
                <a:lnTo>
                  <a:pt x="937199" y="10988803"/>
                </a:lnTo>
                <a:lnTo>
                  <a:pt x="973233" y="10961230"/>
                </a:lnTo>
                <a:lnTo>
                  <a:pt x="1008417" y="10932626"/>
                </a:lnTo>
                <a:lnTo>
                  <a:pt x="1042728" y="10903015"/>
                </a:lnTo>
                <a:lnTo>
                  <a:pt x="1076144" y="10872419"/>
                </a:lnTo>
                <a:lnTo>
                  <a:pt x="1108642" y="10840861"/>
                </a:lnTo>
                <a:lnTo>
                  <a:pt x="1140201" y="10808362"/>
                </a:lnTo>
                <a:lnTo>
                  <a:pt x="1170797" y="10774946"/>
                </a:lnTo>
                <a:lnTo>
                  <a:pt x="1200408" y="10740635"/>
                </a:lnTo>
                <a:lnTo>
                  <a:pt x="1229012" y="10705452"/>
                </a:lnTo>
                <a:lnTo>
                  <a:pt x="1256586" y="10669418"/>
                </a:lnTo>
                <a:lnTo>
                  <a:pt x="1283108" y="10632557"/>
                </a:lnTo>
                <a:lnTo>
                  <a:pt x="1308554" y="10594890"/>
                </a:lnTo>
                <a:lnTo>
                  <a:pt x="1332904" y="10556441"/>
                </a:lnTo>
                <a:lnTo>
                  <a:pt x="1356134" y="10517231"/>
                </a:lnTo>
                <a:lnTo>
                  <a:pt x="1378222" y="10477284"/>
                </a:lnTo>
                <a:lnTo>
                  <a:pt x="1399145" y="10436621"/>
                </a:lnTo>
                <a:lnTo>
                  <a:pt x="1418881" y="10395265"/>
                </a:lnTo>
                <a:lnTo>
                  <a:pt x="1437407" y="10353239"/>
                </a:lnTo>
                <a:lnTo>
                  <a:pt x="1454702" y="10310565"/>
                </a:lnTo>
                <a:lnTo>
                  <a:pt x="1470742" y="10267265"/>
                </a:lnTo>
                <a:lnTo>
                  <a:pt x="1485505" y="10223363"/>
                </a:lnTo>
                <a:lnTo>
                  <a:pt x="1498969" y="10178879"/>
                </a:lnTo>
                <a:lnTo>
                  <a:pt x="1511111" y="10133838"/>
                </a:lnTo>
                <a:lnTo>
                  <a:pt x="1521908" y="10088261"/>
                </a:lnTo>
                <a:lnTo>
                  <a:pt x="1531339" y="10042171"/>
                </a:lnTo>
                <a:lnTo>
                  <a:pt x="1539380" y="9995590"/>
                </a:lnTo>
                <a:lnTo>
                  <a:pt x="1546010" y="9948541"/>
                </a:lnTo>
                <a:lnTo>
                  <a:pt x="1551206" y="9901046"/>
                </a:lnTo>
                <a:lnTo>
                  <a:pt x="1554944" y="9853128"/>
                </a:lnTo>
                <a:lnTo>
                  <a:pt x="1557204" y="9804808"/>
                </a:lnTo>
                <a:lnTo>
                  <a:pt x="1557963" y="9756111"/>
                </a:lnTo>
                <a:lnTo>
                  <a:pt x="1557963" y="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599;p29">
            <a:extLst>
              <a:ext uri="{FF2B5EF4-FFF2-40B4-BE49-F238E27FC236}">
                <a16:creationId xmlns:a16="http://schemas.microsoft.com/office/drawing/2014/main" id="{F790A415-3EEA-48FF-8D44-B8C130A3FE40}"/>
              </a:ext>
            </a:extLst>
          </p:cNvPr>
          <p:cNvSpPr txBox="1"/>
          <p:nvPr/>
        </p:nvSpPr>
        <p:spPr>
          <a:xfrm>
            <a:off x="6959408" y="5021039"/>
            <a:ext cx="6185283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223466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Video </a:t>
            </a:r>
            <a:r>
              <a:rPr lang="en-US" sz="6000" b="1" dirty="0" err="1">
                <a:solidFill>
                  <a:srgbClr val="223466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institucional</a:t>
            </a:r>
            <a:endParaRPr sz="6000" dirty="0">
              <a:latin typeface="Prompt" panose="020B0604020202020204" charset="-34"/>
              <a:cs typeface="Prompt" panose="020B0604020202020204" charset="-3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2"/>
          <p:cNvSpPr/>
          <p:nvPr/>
        </p:nvSpPr>
        <p:spPr>
          <a:xfrm>
            <a:off x="9591270" y="22588"/>
            <a:ext cx="10513060" cy="11286490"/>
          </a:xfrm>
          <a:custGeom>
            <a:avLst/>
            <a:gdLst/>
            <a:ahLst/>
            <a:cxnLst/>
            <a:rect l="l" t="t" r="r" b="b"/>
            <a:pathLst>
              <a:path w="10513060" h="11286490" extrusionOk="0">
                <a:moveTo>
                  <a:pt x="10512829" y="0"/>
                </a:moveTo>
                <a:lnTo>
                  <a:pt x="0" y="0"/>
                </a:lnTo>
                <a:lnTo>
                  <a:pt x="0" y="11285967"/>
                </a:lnTo>
                <a:lnTo>
                  <a:pt x="7350052" y="11285967"/>
                </a:lnTo>
                <a:lnTo>
                  <a:pt x="7374847" y="11284732"/>
                </a:lnTo>
                <a:lnTo>
                  <a:pt x="7422477" y="11281682"/>
                </a:lnTo>
                <a:lnTo>
                  <a:pt x="7469924" y="11277966"/>
                </a:lnTo>
                <a:lnTo>
                  <a:pt x="7517183" y="11273589"/>
                </a:lnTo>
                <a:lnTo>
                  <a:pt x="7564248" y="11268557"/>
                </a:lnTo>
                <a:lnTo>
                  <a:pt x="7611115" y="11262873"/>
                </a:lnTo>
                <a:lnTo>
                  <a:pt x="7657780" y="11256543"/>
                </a:lnTo>
                <a:lnTo>
                  <a:pt x="7704238" y="11249570"/>
                </a:lnTo>
                <a:lnTo>
                  <a:pt x="7750484" y="11241960"/>
                </a:lnTo>
                <a:lnTo>
                  <a:pt x="7796514" y="11233717"/>
                </a:lnTo>
                <a:lnTo>
                  <a:pt x="7842323" y="11224846"/>
                </a:lnTo>
                <a:lnTo>
                  <a:pt x="7887906" y="11215351"/>
                </a:lnTo>
                <a:lnTo>
                  <a:pt x="7933260" y="11205238"/>
                </a:lnTo>
                <a:lnTo>
                  <a:pt x="7978378" y="11194510"/>
                </a:lnTo>
                <a:lnTo>
                  <a:pt x="8023257" y="11183172"/>
                </a:lnTo>
                <a:lnTo>
                  <a:pt x="8067892" y="11171229"/>
                </a:lnTo>
                <a:lnTo>
                  <a:pt x="8112278" y="11158686"/>
                </a:lnTo>
                <a:lnTo>
                  <a:pt x="8156410" y="11145547"/>
                </a:lnTo>
                <a:lnTo>
                  <a:pt x="8200285" y="11131817"/>
                </a:lnTo>
                <a:lnTo>
                  <a:pt x="8243897" y="11117501"/>
                </a:lnTo>
                <a:lnTo>
                  <a:pt x="8287242" y="11102602"/>
                </a:lnTo>
                <a:lnTo>
                  <a:pt x="8330315" y="11087126"/>
                </a:lnTo>
                <a:lnTo>
                  <a:pt x="8373112" y="11071077"/>
                </a:lnTo>
                <a:lnTo>
                  <a:pt x="8415628" y="11054461"/>
                </a:lnTo>
                <a:lnTo>
                  <a:pt x="8457857" y="11037281"/>
                </a:lnTo>
                <a:lnTo>
                  <a:pt x="8499797" y="11019542"/>
                </a:lnTo>
                <a:lnTo>
                  <a:pt x="8541441" y="11001249"/>
                </a:lnTo>
                <a:lnTo>
                  <a:pt x="8582786" y="10982407"/>
                </a:lnTo>
                <a:lnTo>
                  <a:pt x="8623827" y="10963019"/>
                </a:lnTo>
                <a:lnTo>
                  <a:pt x="8664558" y="10943091"/>
                </a:lnTo>
                <a:lnTo>
                  <a:pt x="8704977" y="10922628"/>
                </a:lnTo>
                <a:lnTo>
                  <a:pt x="8745077" y="10901634"/>
                </a:lnTo>
                <a:lnTo>
                  <a:pt x="8784854" y="10880113"/>
                </a:lnTo>
                <a:lnTo>
                  <a:pt x="8824304" y="10858071"/>
                </a:lnTo>
                <a:lnTo>
                  <a:pt x="8863422" y="10835511"/>
                </a:lnTo>
                <a:lnTo>
                  <a:pt x="8902203" y="10812439"/>
                </a:lnTo>
                <a:lnTo>
                  <a:pt x="8940643" y="10788859"/>
                </a:lnTo>
                <a:lnTo>
                  <a:pt x="8978737" y="10764776"/>
                </a:lnTo>
                <a:lnTo>
                  <a:pt x="9016481" y="10740194"/>
                </a:lnTo>
                <a:lnTo>
                  <a:pt x="9053869" y="10715118"/>
                </a:lnTo>
                <a:lnTo>
                  <a:pt x="9090898" y="10689553"/>
                </a:lnTo>
                <a:lnTo>
                  <a:pt x="9127562" y="10663503"/>
                </a:lnTo>
                <a:lnTo>
                  <a:pt x="9163857" y="10636973"/>
                </a:lnTo>
                <a:lnTo>
                  <a:pt x="9199778" y="10609967"/>
                </a:lnTo>
                <a:lnTo>
                  <a:pt x="9235322" y="10582491"/>
                </a:lnTo>
                <a:lnTo>
                  <a:pt x="9270482" y="10554548"/>
                </a:lnTo>
                <a:lnTo>
                  <a:pt x="9305255" y="10526144"/>
                </a:lnTo>
                <a:lnTo>
                  <a:pt x="9339635" y="10497283"/>
                </a:lnTo>
                <a:lnTo>
                  <a:pt x="9373619" y="10467969"/>
                </a:lnTo>
                <a:lnTo>
                  <a:pt x="9407201" y="10438208"/>
                </a:lnTo>
                <a:lnTo>
                  <a:pt x="9440378" y="10408004"/>
                </a:lnTo>
                <a:lnTo>
                  <a:pt x="9473143" y="10377361"/>
                </a:lnTo>
                <a:lnTo>
                  <a:pt x="9505493" y="10346284"/>
                </a:lnTo>
                <a:lnTo>
                  <a:pt x="9537424" y="10314778"/>
                </a:lnTo>
                <a:lnTo>
                  <a:pt x="9568929" y="10282848"/>
                </a:lnTo>
                <a:lnTo>
                  <a:pt x="9600006" y="10250498"/>
                </a:lnTo>
                <a:lnTo>
                  <a:pt x="9630649" y="10217732"/>
                </a:lnTo>
                <a:lnTo>
                  <a:pt x="9660853" y="10184556"/>
                </a:lnTo>
                <a:lnTo>
                  <a:pt x="9690614" y="10150973"/>
                </a:lnTo>
                <a:lnTo>
                  <a:pt x="9719928" y="10116990"/>
                </a:lnTo>
                <a:lnTo>
                  <a:pt x="9748789" y="10082609"/>
                </a:lnTo>
                <a:lnTo>
                  <a:pt x="9777193" y="10047836"/>
                </a:lnTo>
                <a:lnTo>
                  <a:pt x="9805135" y="10012676"/>
                </a:lnTo>
                <a:lnTo>
                  <a:pt x="9832612" y="9977133"/>
                </a:lnTo>
                <a:lnTo>
                  <a:pt x="9859617" y="9941211"/>
                </a:lnTo>
                <a:lnTo>
                  <a:pt x="9886147" y="9904916"/>
                </a:lnTo>
                <a:lnTo>
                  <a:pt x="9912197" y="9868252"/>
                </a:lnTo>
                <a:lnTo>
                  <a:pt x="9937762" y="9831223"/>
                </a:lnTo>
                <a:lnTo>
                  <a:pt x="9962838" y="9793834"/>
                </a:lnTo>
                <a:lnTo>
                  <a:pt x="9987420" y="9756091"/>
                </a:lnTo>
                <a:lnTo>
                  <a:pt x="10011503" y="9717997"/>
                </a:lnTo>
                <a:lnTo>
                  <a:pt x="10035083" y="9679557"/>
                </a:lnTo>
                <a:lnTo>
                  <a:pt x="10058155" y="9640776"/>
                </a:lnTo>
                <a:lnTo>
                  <a:pt x="10080714" y="9601658"/>
                </a:lnTo>
                <a:lnTo>
                  <a:pt x="10102757" y="9562208"/>
                </a:lnTo>
                <a:lnTo>
                  <a:pt x="10124277" y="9522430"/>
                </a:lnTo>
                <a:lnTo>
                  <a:pt x="10145272" y="9482330"/>
                </a:lnTo>
                <a:lnTo>
                  <a:pt x="10165735" y="9441912"/>
                </a:lnTo>
                <a:lnTo>
                  <a:pt x="10185662" y="9401181"/>
                </a:lnTo>
                <a:lnTo>
                  <a:pt x="10205050" y="9360140"/>
                </a:lnTo>
                <a:lnTo>
                  <a:pt x="10223892" y="9318795"/>
                </a:lnTo>
                <a:lnTo>
                  <a:pt x="10242185" y="9277151"/>
                </a:lnTo>
                <a:lnTo>
                  <a:pt x="10259924" y="9235212"/>
                </a:lnTo>
                <a:lnTo>
                  <a:pt x="10277104" y="9192982"/>
                </a:lnTo>
                <a:lnTo>
                  <a:pt x="10293720" y="9150466"/>
                </a:lnTo>
                <a:lnTo>
                  <a:pt x="10309769" y="9107670"/>
                </a:lnTo>
                <a:lnTo>
                  <a:pt x="10325244" y="9064597"/>
                </a:lnTo>
                <a:lnTo>
                  <a:pt x="10340143" y="9021252"/>
                </a:lnTo>
                <a:lnTo>
                  <a:pt x="10354460" y="8977640"/>
                </a:lnTo>
                <a:lnTo>
                  <a:pt x="10368190" y="8933765"/>
                </a:lnTo>
                <a:lnTo>
                  <a:pt x="10381329" y="8889632"/>
                </a:lnTo>
                <a:lnTo>
                  <a:pt x="10393872" y="8845247"/>
                </a:lnTo>
                <a:lnTo>
                  <a:pt x="10405814" y="8800612"/>
                </a:lnTo>
                <a:lnTo>
                  <a:pt x="10417152" y="8755733"/>
                </a:lnTo>
                <a:lnTo>
                  <a:pt x="10427880" y="8710615"/>
                </a:lnTo>
                <a:lnTo>
                  <a:pt x="10437993" y="8665262"/>
                </a:lnTo>
                <a:lnTo>
                  <a:pt x="10447488" y="8619679"/>
                </a:lnTo>
                <a:lnTo>
                  <a:pt x="10456359" y="8573870"/>
                </a:lnTo>
                <a:lnTo>
                  <a:pt x="10464602" y="8527840"/>
                </a:lnTo>
                <a:lnTo>
                  <a:pt x="10472212" y="8481594"/>
                </a:lnTo>
                <a:lnTo>
                  <a:pt x="10479184" y="8435136"/>
                </a:lnTo>
                <a:lnTo>
                  <a:pt x="10485515" y="8388472"/>
                </a:lnTo>
                <a:lnTo>
                  <a:pt x="10491198" y="8341604"/>
                </a:lnTo>
                <a:lnTo>
                  <a:pt x="10496231" y="8294539"/>
                </a:lnTo>
                <a:lnTo>
                  <a:pt x="10500607" y="8247281"/>
                </a:lnTo>
                <a:lnTo>
                  <a:pt x="10504323" y="8199835"/>
                </a:lnTo>
                <a:lnTo>
                  <a:pt x="10507374" y="8152204"/>
                </a:lnTo>
                <a:lnTo>
                  <a:pt x="10509754" y="8104394"/>
                </a:lnTo>
                <a:lnTo>
                  <a:pt x="10511461" y="8056410"/>
                </a:lnTo>
                <a:lnTo>
                  <a:pt x="10512488" y="8008255"/>
                </a:lnTo>
                <a:lnTo>
                  <a:pt x="10512829" y="7960262"/>
                </a:lnTo>
                <a:lnTo>
                  <a:pt x="10512829" y="0"/>
                </a:lnTo>
                <a:close/>
              </a:path>
            </a:pathLst>
          </a:custGeom>
          <a:solidFill>
            <a:srgbClr val="CFC9B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2"/>
          <p:cNvSpPr txBox="1"/>
          <p:nvPr/>
        </p:nvSpPr>
        <p:spPr>
          <a:xfrm>
            <a:off x="5046027" y="4610845"/>
            <a:ext cx="10012045" cy="172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marR="0" lvl="0" indent="0" algn="l" rtl="0">
              <a:lnSpc>
                <a:spcPct val="1076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300" b="1" dirty="0">
                <a:solidFill>
                  <a:srgbClr val="233567"/>
                </a:solidFill>
                <a:latin typeface="Prompt"/>
                <a:ea typeface="Prompt"/>
                <a:cs typeface="Prompt"/>
                <a:sym typeface="Prompt"/>
              </a:rPr>
              <a:t>¿Preguntas?</a:t>
            </a:r>
            <a:endParaRPr sz="103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5" name="Google Shape;255;p12"/>
          <p:cNvSpPr/>
          <p:nvPr/>
        </p:nvSpPr>
        <p:spPr>
          <a:xfrm>
            <a:off x="7389668" y="4328960"/>
            <a:ext cx="4068445" cy="168275"/>
          </a:xfrm>
          <a:custGeom>
            <a:avLst/>
            <a:gdLst/>
            <a:ahLst/>
            <a:cxnLst/>
            <a:rect l="l" t="t" r="r" b="b"/>
            <a:pathLst>
              <a:path w="4068445" h="168275" extrusionOk="0">
                <a:moveTo>
                  <a:pt x="4068326" y="168225"/>
                </a:moveTo>
                <a:lnTo>
                  <a:pt x="0" y="168225"/>
                </a:lnTo>
                <a:lnTo>
                  <a:pt x="0" y="0"/>
                </a:lnTo>
                <a:lnTo>
                  <a:pt x="4068326" y="0"/>
                </a:lnTo>
                <a:lnTo>
                  <a:pt x="4068326" y="168225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3"/>
          <p:cNvSpPr/>
          <p:nvPr/>
        </p:nvSpPr>
        <p:spPr>
          <a:xfrm>
            <a:off x="3633905" y="5890443"/>
            <a:ext cx="1524327" cy="1524327"/>
          </a:xfrm>
          <a:prstGeom prst="ellipse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9" name="Google Shape;459;p23"/>
          <p:cNvSpPr/>
          <p:nvPr/>
        </p:nvSpPr>
        <p:spPr>
          <a:xfrm>
            <a:off x="6473822" y="5890443"/>
            <a:ext cx="1524327" cy="1524327"/>
          </a:xfrm>
          <a:prstGeom prst="ellipse">
            <a:avLst/>
          </a:prstGeom>
          <a:solidFill>
            <a:srgbClr val="2234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0" name="Google Shape;460;p23"/>
          <p:cNvSpPr/>
          <p:nvPr/>
        </p:nvSpPr>
        <p:spPr>
          <a:xfrm>
            <a:off x="9168594" y="5890443"/>
            <a:ext cx="1524327" cy="1524327"/>
          </a:xfrm>
          <a:prstGeom prst="ellipse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1" name="Google Shape;461;p23"/>
          <p:cNvSpPr/>
          <p:nvPr/>
        </p:nvSpPr>
        <p:spPr>
          <a:xfrm>
            <a:off x="12139865" y="5898838"/>
            <a:ext cx="1524327" cy="1524327"/>
          </a:xfrm>
          <a:prstGeom prst="ellipse">
            <a:avLst/>
          </a:prstGeom>
          <a:solidFill>
            <a:srgbClr val="2234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2" name="Google Shape;462;p23"/>
          <p:cNvSpPr/>
          <p:nvPr/>
        </p:nvSpPr>
        <p:spPr>
          <a:xfrm>
            <a:off x="14979783" y="5898838"/>
            <a:ext cx="1524327" cy="1524327"/>
          </a:xfrm>
          <a:prstGeom prst="ellipse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4" name="Google Shape;464;p23"/>
          <p:cNvSpPr txBox="1"/>
          <p:nvPr/>
        </p:nvSpPr>
        <p:spPr>
          <a:xfrm>
            <a:off x="3973456" y="6259577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01</a:t>
            </a:r>
            <a:endParaRPr/>
          </a:p>
        </p:txBody>
      </p:sp>
      <p:sp>
        <p:nvSpPr>
          <p:cNvPr id="465" name="Google Shape;465;p23"/>
          <p:cNvSpPr txBox="1"/>
          <p:nvPr/>
        </p:nvSpPr>
        <p:spPr>
          <a:xfrm>
            <a:off x="6815037" y="6259577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02</a:t>
            </a:r>
            <a:endParaRPr/>
          </a:p>
        </p:txBody>
      </p:sp>
      <p:sp>
        <p:nvSpPr>
          <p:cNvPr id="466" name="Google Shape;466;p23"/>
          <p:cNvSpPr txBox="1"/>
          <p:nvPr/>
        </p:nvSpPr>
        <p:spPr>
          <a:xfrm>
            <a:off x="9509809" y="6259577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/>
          </a:p>
        </p:txBody>
      </p:sp>
      <p:sp>
        <p:nvSpPr>
          <p:cNvPr id="467" name="Google Shape;467;p23"/>
          <p:cNvSpPr txBox="1"/>
          <p:nvPr/>
        </p:nvSpPr>
        <p:spPr>
          <a:xfrm>
            <a:off x="12481079" y="6259577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04</a:t>
            </a:r>
            <a:endParaRPr/>
          </a:p>
        </p:txBody>
      </p:sp>
      <p:sp>
        <p:nvSpPr>
          <p:cNvPr id="468" name="Google Shape;468;p23"/>
          <p:cNvSpPr txBox="1"/>
          <p:nvPr/>
        </p:nvSpPr>
        <p:spPr>
          <a:xfrm>
            <a:off x="15320997" y="6259577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05</a:t>
            </a:r>
            <a:endParaRPr/>
          </a:p>
        </p:txBody>
      </p:sp>
      <p:cxnSp>
        <p:nvCxnSpPr>
          <p:cNvPr id="470" name="Google Shape;470;p23"/>
          <p:cNvCxnSpPr/>
          <p:nvPr/>
        </p:nvCxnSpPr>
        <p:spPr>
          <a:xfrm rot="10800000">
            <a:off x="4396069" y="4203136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none" w="sm" len="sm"/>
            <a:tailEnd type="oval" w="med" len="med"/>
          </a:ln>
        </p:spPr>
      </p:cxnSp>
      <p:cxnSp>
        <p:nvCxnSpPr>
          <p:cNvPr id="471" name="Google Shape;471;p23"/>
          <p:cNvCxnSpPr/>
          <p:nvPr/>
        </p:nvCxnSpPr>
        <p:spPr>
          <a:xfrm rot="10800000">
            <a:off x="9925527" y="4203136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none" w="sm" len="sm"/>
            <a:tailEnd type="oval" w="med" len="med"/>
          </a:ln>
        </p:spPr>
      </p:cxnSp>
      <p:cxnSp>
        <p:nvCxnSpPr>
          <p:cNvPr id="472" name="Google Shape;472;p23"/>
          <p:cNvCxnSpPr/>
          <p:nvPr/>
        </p:nvCxnSpPr>
        <p:spPr>
          <a:xfrm rot="10800000">
            <a:off x="15721141" y="4203136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none" w="sm" len="sm"/>
            <a:tailEnd type="oval" w="med" len="med"/>
          </a:ln>
        </p:spPr>
      </p:cxnSp>
      <p:cxnSp>
        <p:nvCxnSpPr>
          <p:cNvPr id="473" name="Google Shape;473;p23"/>
          <p:cNvCxnSpPr/>
          <p:nvPr/>
        </p:nvCxnSpPr>
        <p:spPr>
          <a:xfrm rot="10800000">
            <a:off x="12928234" y="7631603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oval" w="med" len="med"/>
            <a:tailEnd type="none" w="sm" len="sm"/>
          </a:ln>
        </p:spPr>
      </p:cxnSp>
      <p:sp>
        <p:nvSpPr>
          <p:cNvPr id="475" name="Google Shape;475;p23"/>
          <p:cNvSpPr txBox="1"/>
          <p:nvPr/>
        </p:nvSpPr>
        <p:spPr>
          <a:xfrm>
            <a:off x="4627948" y="4351856"/>
            <a:ext cx="249051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Convocatoria</a:t>
            </a:r>
            <a:endParaRPr sz="1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76" name="Google Shape;476;p23"/>
          <p:cNvSpPr txBox="1"/>
          <p:nvPr/>
        </p:nvSpPr>
        <p:spPr>
          <a:xfrm>
            <a:off x="4627948" y="4787053"/>
            <a:ext cx="3554664" cy="581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Pública</a:t>
            </a:r>
            <a:r>
              <a:rPr lang="en-US" sz="20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 individual.</a:t>
            </a:r>
            <a:endParaRPr sz="1600" dirty="0"/>
          </a:p>
        </p:txBody>
      </p:sp>
      <p:sp>
        <p:nvSpPr>
          <p:cNvPr id="477" name="Google Shape;477;p23"/>
          <p:cNvSpPr txBox="1"/>
          <p:nvPr/>
        </p:nvSpPr>
        <p:spPr>
          <a:xfrm>
            <a:off x="10163553" y="4351856"/>
            <a:ext cx="246022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Constitución</a:t>
            </a:r>
            <a:endParaRPr sz="1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78" name="Google Shape;478;p23"/>
          <p:cNvSpPr txBox="1"/>
          <p:nvPr/>
        </p:nvSpPr>
        <p:spPr>
          <a:xfrm>
            <a:off x="10157406" y="4735511"/>
            <a:ext cx="3554664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Inscripción</a:t>
            </a:r>
            <a:endParaRPr lang="en-US" sz="20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9" name="Google Shape;479;p23"/>
          <p:cNvSpPr txBox="1"/>
          <p:nvPr/>
        </p:nvSpPr>
        <p:spPr>
          <a:xfrm>
            <a:off x="15985798" y="4351856"/>
            <a:ext cx="38262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Plan de </a:t>
            </a:r>
            <a:r>
              <a:rPr lang="en-US" sz="24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acción</a:t>
            </a:r>
            <a:endParaRPr sz="1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80" name="Google Shape;480;p23"/>
          <p:cNvSpPr txBox="1"/>
          <p:nvPr/>
        </p:nvSpPr>
        <p:spPr>
          <a:xfrm>
            <a:off x="15985798" y="4803920"/>
            <a:ext cx="3554664" cy="581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Planificación</a:t>
            </a:r>
            <a:r>
              <a:rPr lang="en-US" sz="20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anual</a:t>
            </a:r>
            <a:endParaRPr sz="1600" dirty="0"/>
          </a:p>
        </p:txBody>
      </p:sp>
      <p:sp>
        <p:nvSpPr>
          <p:cNvPr id="483" name="Google Shape;483;p23"/>
          <p:cNvSpPr txBox="1"/>
          <p:nvPr/>
        </p:nvSpPr>
        <p:spPr>
          <a:xfrm>
            <a:off x="10692921" y="7632079"/>
            <a:ext cx="203073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Acta de </a:t>
            </a:r>
            <a:r>
              <a:rPr lang="en-US" sz="24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constitución</a:t>
            </a:r>
            <a:endParaRPr sz="1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84" name="Google Shape;484;p23"/>
          <p:cNvSpPr txBox="1"/>
          <p:nvPr/>
        </p:nvSpPr>
        <p:spPr>
          <a:xfrm>
            <a:off x="9163973" y="8333298"/>
            <a:ext cx="3554664" cy="1099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Documento</a:t>
            </a:r>
            <a:r>
              <a:rPr lang="en-US" sz="20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institucional</a:t>
            </a:r>
            <a:endParaRPr lang="en-US" sz="20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r"/>
            <a:r>
              <a:rPr lang="en-US" sz="2000" dirty="0" err="1">
                <a:solidFill>
                  <a:srgbClr val="737572"/>
                </a:solidFill>
                <a:latin typeface="Helvetica Neue"/>
                <a:sym typeface="Helvetica Neue"/>
              </a:rPr>
              <a:t>Definición</a:t>
            </a:r>
            <a:r>
              <a:rPr lang="en-US" sz="2000" dirty="0">
                <a:solidFill>
                  <a:srgbClr val="737572"/>
                </a:solidFill>
                <a:latin typeface="Helvetica Neue"/>
                <a:sym typeface="Helvetica Neue"/>
              </a:rPr>
              <a:t> </a:t>
            </a:r>
            <a:r>
              <a:rPr lang="en-US" sz="2000" dirty="0" err="1">
                <a:solidFill>
                  <a:srgbClr val="737572"/>
                </a:solidFill>
                <a:latin typeface="Helvetica Neue"/>
                <a:sym typeface="Helvetica Neue"/>
              </a:rPr>
              <a:t>estructura</a:t>
            </a:r>
            <a:r>
              <a:rPr lang="en-US" sz="2000" dirty="0">
                <a:solidFill>
                  <a:srgbClr val="737572"/>
                </a:solidFill>
                <a:latin typeface="Helvetica Neue"/>
                <a:sym typeface="Helvetica Neue"/>
              </a:rPr>
              <a:t> </a:t>
            </a:r>
            <a:r>
              <a:rPr lang="en-US" sz="2000" dirty="0" err="1">
                <a:solidFill>
                  <a:srgbClr val="737572"/>
                </a:solidFill>
                <a:latin typeface="Helvetica Neue"/>
                <a:sym typeface="Helvetica Neue"/>
              </a:rPr>
              <a:t>interna</a:t>
            </a:r>
            <a:endParaRPr lang="en-US" sz="2000" dirty="0">
              <a:solidFill>
                <a:srgbClr val="737572"/>
              </a:solidFill>
              <a:latin typeface="Helvetica Neue"/>
            </a:endParaRPr>
          </a:p>
          <a:p>
            <a:pPr marL="0" marR="0" lvl="0" indent="0" algn="r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485" name="Google Shape;485;p23"/>
          <p:cNvSpPr txBox="1"/>
          <p:nvPr/>
        </p:nvSpPr>
        <p:spPr>
          <a:xfrm>
            <a:off x="5178712" y="7632079"/>
            <a:ext cx="194476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Vinculación</a:t>
            </a:r>
            <a:endParaRPr sz="1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86" name="Google Shape;486;p23"/>
          <p:cNvSpPr txBox="1"/>
          <p:nvPr/>
        </p:nvSpPr>
        <p:spPr>
          <a:xfrm>
            <a:off x="3563794" y="8079766"/>
            <a:ext cx="3554664" cy="581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Requisitos</a:t>
            </a:r>
            <a:endParaRPr sz="1600" dirty="0"/>
          </a:p>
        </p:txBody>
      </p:sp>
      <p:cxnSp>
        <p:nvCxnSpPr>
          <p:cNvPr id="487" name="Google Shape;487;p23"/>
          <p:cNvCxnSpPr/>
          <p:nvPr/>
        </p:nvCxnSpPr>
        <p:spPr>
          <a:xfrm rot="10800000">
            <a:off x="7263617" y="7631603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oval" w="med" len="med"/>
            <a:tailEnd type="none" w="sm" len="sm"/>
          </a:ln>
        </p:spPr>
      </p:cxnSp>
      <p:sp>
        <p:nvSpPr>
          <p:cNvPr id="32" name="Google Shape;185;p6">
            <a:extLst>
              <a:ext uri="{FF2B5EF4-FFF2-40B4-BE49-F238E27FC236}">
                <a16:creationId xmlns:a16="http://schemas.microsoft.com/office/drawing/2014/main" id="{6D2B7323-B466-4A55-95C4-0556EA611160}"/>
              </a:ext>
            </a:extLst>
          </p:cNvPr>
          <p:cNvSpPr txBox="1">
            <a:spLocks/>
          </p:cNvSpPr>
          <p:nvPr/>
        </p:nvSpPr>
        <p:spPr>
          <a:xfrm>
            <a:off x="914295" y="343644"/>
            <a:ext cx="5559528" cy="2656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175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700" marR="5080">
              <a:lnSpc>
                <a:spcPct val="107354"/>
              </a:lnSpc>
            </a:pPr>
            <a:r>
              <a:rPr lang="es-CO" sz="6000" b="1" dirty="0">
                <a:solidFill>
                  <a:srgbClr val="E6204B"/>
                </a:solidFill>
                <a:latin typeface="Prompt"/>
                <a:ea typeface="Prompt"/>
                <a:cs typeface="Prompt"/>
                <a:sym typeface="Prompt"/>
              </a:rPr>
              <a:t>Proceso de conformación</a:t>
            </a:r>
            <a:br>
              <a:rPr lang="es-CO" sz="6000" b="1" dirty="0">
                <a:solidFill>
                  <a:srgbClr val="E6204B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lang="es-CO" sz="3200" b="1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Paso a paso</a:t>
            </a:r>
          </a:p>
        </p:txBody>
      </p:sp>
      <p:sp>
        <p:nvSpPr>
          <p:cNvPr id="33" name="Google Shape;1193;p36">
            <a:extLst>
              <a:ext uri="{FF2B5EF4-FFF2-40B4-BE49-F238E27FC236}">
                <a16:creationId xmlns:a16="http://schemas.microsoft.com/office/drawing/2014/main" id="{6C147762-E2D7-42A2-9542-3D216D1BAAED}"/>
              </a:ext>
            </a:extLst>
          </p:cNvPr>
          <p:cNvSpPr/>
          <p:nvPr/>
        </p:nvSpPr>
        <p:spPr>
          <a:xfrm rot="19943993">
            <a:off x="17692914" y="9379279"/>
            <a:ext cx="1567543" cy="1172607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00" y="64"/>
                </a:moveTo>
                <a:cubicBezTo>
                  <a:pt x="104" y="64"/>
                  <a:pt x="108" y="60"/>
                  <a:pt x="108" y="56"/>
                </a:cubicBezTo>
                <a:cubicBezTo>
                  <a:pt x="108" y="52"/>
                  <a:pt x="104" y="48"/>
                  <a:pt x="100" y="48"/>
                </a:cubicBezTo>
                <a:cubicBezTo>
                  <a:pt x="96" y="48"/>
                  <a:pt x="92" y="52"/>
                  <a:pt x="92" y="56"/>
                </a:cubicBezTo>
                <a:cubicBezTo>
                  <a:pt x="92" y="60"/>
                  <a:pt x="96" y="64"/>
                  <a:pt x="100" y="64"/>
                </a:cubicBezTo>
                <a:moveTo>
                  <a:pt x="32" y="128"/>
                </a:move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28" y="112"/>
                  <a:pt x="24" y="116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moveTo>
                  <a:pt x="85" y="68"/>
                </a:moveTo>
                <a:cubicBezTo>
                  <a:pt x="81" y="61"/>
                  <a:pt x="81" y="61"/>
                  <a:pt x="81" y="61"/>
                </a:cubicBezTo>
                <a:cubicBezTo>
                  <a:pt x="78" y="63"/>
                  <a:pt x="76" y="65"/>
                  <a:pt x="74" y="67"/>
                </a:cubicBezTo>
                <a:cubicBezTo>
                  <a:pt x="80" y="72"/>
                  <a:pt x="80" y="72"/>
                  <a:pt x="80" y="72"/>
                </a:cubicBezTo>
                <a:cubicBezTo>
                  <a:pt x="82" y="70"/>
                  <a:pt x="83" y="69"/>
                  <a:pt x="85" y="68"/>
                </a:cubicBezTo>
                <a:moveTo>
                  <a:pt x="41" y="99"/>
                </a:moveTo>
                <a:cubicBezTo>
                  <a:pt x="34" y="95"/>
                  <a:pt x="34" y="95"/>
                  <a:pt x="34" y="95"/>
                </a:cubicBezTo>
                <a:cubicBezTo>
                  <a:pt x="32" y="97"/>
                  <a:pt x="31" y="100"/>
                  <a:pt x="30" y="103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3"/>
                  <a:pt x="39" y="101"/>
                  <a:pt x="41" y="99"/>
                </a:cubicBezTo>
                <a:moveTo>
                  <a:pt x="51" y="90"/>
                </a:moveTo>
                <a:cubicBezTo>
                  <a:pt x="47" y="83"/>
                  <a:pt x="47" y="83"/>
                  <a:pt x="47" y="83"/>
                </a:cubicBezTo>
                <a:cubicBezTo>
                  <a:pt x="44" y="85"/>
                  <a:pt x="42" y="86"/>
                  <a:pt x="40" y="88"/>
                </a:cubicBezTo>
                <a:cubicBezTo>
                  <a:pt x="45" y="94"/>
                  <a:pt x="45" y="94"/>
                  <a:pt x="45" y="94"/>
                </a:cubicBezTo>
                <a:cubicBezTo>
                  <a:pt x="47" y="93"/>
                  <a:pt x="49" y="91"/>
                  <a:pt x="51" y="90"/>
                </a:cubicBezTo>
                <a:moveTo>
                  <a:pt x="134" y="76"/>
                </a:moveTo>
                <a:cubicBezTo>
                  <a:pt x="135" y="76"/>
                  <a:pt x="135" y="76"/>
                  <a:pt x="135" y="76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9" y="69"/>
                  <a:pt x="137" y="67"/>
                  <a:pt x="136" y="65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31" y="72"/>
                  <a:pt x="132" y="74"/>
                  <a:pt x="134" y="76"/>
                </a:cubicBezTo>
                <a:moveTo>
                  <a:pt x="173" y="16"/>
                </a:moveTo>
                <a:cubicBezTo>
                  <a:pt x="173" y="16"/>
                  <a:pt x="173" y="16"/>
                  <a:pt x="173" y="16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6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60" y="16"/>
                  <a:pt x="60" y="16"/>
                  <a:pt x="60" y="16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1" y="159"/>
                  <a:pt x="3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60" y="176"/>
                  <a:pt x="60" y="176"/>
                </a:cubicBezTo>
                <a:cubicBezTo>
                  <a:pt x="60" y="176"/>
                  <a:pt x="61" y="176"/>
                  <a:pt x="61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5" y="17"/>
                  <a:pt x="173" y="16"/>
                </a:cubicBezTo>
                <a:moveTo>
                  <a:pt x="56" y="167"/>
                </a:moveTo>
                <a:cubicBezTo>
                  <a:pt x="8" y="153"/>
                  <a:pt x="8" y="153"/>
                  <a:pt x="8" y="153"/>
                </a:cubicBezTo>
                <a:cubicBezTo>
                  <a:pt x="8" y="9"/>
                  <a:pt x="8" y="9"/>
                  <a:pt x="8" y="9"/>
                </a:cubicBezTo>
                <a:cubicBezTo>
                  <a:pt x="56" y="23"/>
                  <a:pt x="56" y="23"/>
                  <a:pt x="56" y="23"/>
                </a:cubicBezTo>
                <a:lnTo>
                  <a:pt x="56" y="167"/>
                </a:lnTo>
                <a:close/>
                <a:moveTo>
                  <a:pt x="112" y="153"/>
                </a:moveTo>
                <a:cubicBezTo>
                  <a:pt x="64" y="167"/>
                  <a:pt x="64" y="167"/>
                  <a:pt x="64" y="167"/>
                </a:cubicBezTo>
                <a:cubicBezTo>
                  <a:pt x="64" y="76"/>
                  <a:pt x="64" y="76"/>
                  <a:pt x="64" y="76"/>
                </a:cubicBezTo>
                <a:cubicBezTo>
                  <a:pt x="67" y="83"/>
                  <a:pt x="67" y="83"/>
                  <a:pt x="67" y="83"/>
                </a:cubicBezTo>
                <a:cubicBezTo>
                  <a:pt x="70" y="82"/>
                  <a:pt x="72" y="80"/>
                  <a:pt x="75" y="78"/>
                </a:cubicBezTo>
                <a:cubicBezTo>
                  <a:pt x="69" y="72"/>
                  <a:pt x="69" y="72"/>
                  <a:pt x="69" y="72"/>
                </a:cubicBezTo>
                <a:cubicBezTo>
                  <a:pt x="68" y="74"/>
                  <a:pt x="66" y="75"/>
                  <a:pt x="64" y="76"/>
                </a:cubicBezTo>
                <a:cubicBezTo>
                  <a:pt x="64" y="23"/>
                  <a:pt x="64" y="23"/>
                  <a:pt x="64" y="23"/>
                </a:cubicBezTo>
                <a:cubicBezTo>
                  <a:pt x="112" y="9"/>
                  <a:pt x="112" y="9"/>
                  <a:pt x="112" y="9"/>
                </a:cubicBezTo>
                <a:lnTo>
                  <a:pt x="112" y="153"/>
                </a:lnTo>
                <a:close/>
                <a:moveTo>
                  <a:pt x="168" y="167"/>
                </a:moveTo>
                <a:cubicBezTo>
                  <a:pt x="120" y="153"/>
                  <a:pt x="120" y="153"/>
                  <a:pt x="120" y="153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2" y="64"/>
                  <a:pt x="123" y="64"/>
                  <a:pt x="125" y="65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27" y="57"/>
                  <a:pt x="125" y="56"/>
                  <a:pt x="122" y="55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0" y="9"/>
                  <a:pt x="120" y="9"/>
                  <a:pt x="120" y="9"/>
                </a:cubicBezTo>
                <a:cubicBezTo>
                  <a:pt x="168" y="23"/>
                  <a:pt x="168" y="23"/>
                  <a:pt x="168" y="23"/>
                </a:cubicBezTo>
                <a:lnTo>
                  <a:pt x="168" y="167"/>
                </a:lnTo>
                <a:close/>
                <a:moveTo>
                  <a:pt x="143" y="113"/>
                </a:moveTo>
                <a:cubicBezTo>
                  <a:pt x="142" y="112"/>
                  <a:pt x="141" y="112"/>
                  <a:pt x="140" y="112"/>
                </a:cubicBezTo>
                <a:cubicBezTo>
                  <a:pt x="138" y="112"/>
                  <a:pt x="136" y="114"/>
                  <a:pt x="136" y="116"/>
                </a:cubicBezTo>
                <a:cubicBezTo>
                  <a:pt x="136" y="117"/>
                  <a:pt x="136" y="118"/>
                  <a:pt x="137" y="119"/>
                </a:cubicBezTo>
                <a:cubicBezTo>
                  <a:pt x="142" y="124"/>
                  <a:pt x="142" y="124"/>
                  <a:pt x="142" y="124"/>
                </a:cubicBezTo>
                <a:cubicBezTo>
                  <a:pt x="137" y="129"/>
                  <a:pt x="137" y="129"/>
                  <a:pt x="137" y="129"/>
                </a:cubicBezTo>
                <a:cubicBezTo>
                  <a:pt x="136" y="130"/>
                  <a:pt x="136" y="131"/>
                  <a:pt x="136" y="132"/>
                </a:cubicBezTo>
                <a:cubicBezTo>
                  <a:pt x="136" y="134"/>
                  <a:pt x="138" y="136"/>
                  <a:pt x="140" y="136"/>
                </a:cubicBezTo>
                <a:cubicBezTo>
                  <a:pt x="141" y="136"/>
                  <a:pt x="142" y="136"/>
                  <a:pt x="143" y="135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3" y="135"/>
                  <a:pt x="153" y="135"/>
                  <a:pt x="153" y="135"/>
                </a:cubicBezTo>
                <a:cubicBezTo>
                  <a:pt x="154" y="136"/>
                  <a:pt x="155" y="136"/>
                  <a:pt x="156" y="136"/>
                </a:cubicBezTo>
                <a:cubicBezTo>
                  <a:pt x="158" y="136"/>
                  <a:pt x="160" y="134"/>
                  <a:pt x="160" y="132"/>
                </a:cubicBezTo>
                <a:cubicBezTo>
                  <a:pt x="160" y="131"/>
                  <a:pt x="160" y="130"/>
                  <a:pt x="159" y="129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0" y="118"/>
                  <a:pt x="160" y="117"/>
                  <a:pt x="160" y="116"/>
                </a:cubicBezTo>
                <a:cubicBezTo>
                  <a:pt x="160" y="114"/>
                  <a:pt x="158" y="112"/>
                  <a:pt x="156" y="112"/>
                </a:cubicBezTo>
                <a:cubicBezTo>
                  <a:pt x="155" y="112"/>
                  <a:pt x="154" y="112"/>
                  <a:pt x="153" y="113"/>
                </a:cubicBezTo>
                <a:cubicBezTo>
                  <a:pt x="148" y="118"/>
                  <a:pt x="148" y="118"/>
                  <a:pt x="148" y="118"/>
                </a:cubicBezTo>
                <a:lnTo>
                  <a:pt x="143" y="113"/>
                </a:lnTo>
                <a:close/>
                <a:moveTo>
                  <a:pt x="142" y="88"/>
                </a:moveTo>
                <a:cubicBezTo>
                  <a:pt x="150" y="86"/>
                  <a:pt x="150" y="86"/>
                  <a:pt x="150" y="86"/>
                </a:cubicBezTo>
                <a:cubicBezTo>
                  <a:pt x="149" y="83"/>
                  <a:pt x="148" y="80"/>
                  <a:pt x="146" y="78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40" y="84"/>
                  <a:pt x="141" y="86"/>
                  <a:pt x="142" y="88"/>
                </a:cubicBezTo>
                <a:moveTo>
                  <a:pt x="143" y="102"/>
                </a:moveTo>
                <a:cubicBezTo>
                  <a:pt x="151" y="103"/>
                  <a:pt x="151" y="103"/>
                  <a:pt x="151" y="103"/>
                </a:cubicBezTo>
                <a:cubicBezTo>
                  <a:pt x="151" y="100"/>
                  <a:pt x="151" y="97"/>
                  <a:pt x="151" y="94"/>
                </a:cubicBezTo>
                <a:cubicBezTo>
                  <a:pt x="143" y="95"/>
                  <a:pt x="143" y="95"/>
                  <a:pt x="143" y="95"/>
                </a:cubicBezTo>
                <a:cubicBezTo>
                  <a:pt x="143" y="97"/>
                  <a:pt x="143" y="99"/>
                  <a:pt x="143" y="102"/>
                </a:cubicBezTo>
              </a:path>
            </a:pathLst>
          </a:custGeom>
          <a:solidFill>
            <a:srgbClr val="223466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8"/>
          <p:cNvSpPr/>
          <p:nvPr/>
        </p:nvSpPr>
        <p:spPr>
          <a:xfrm>
            <a:off x="145143" y="2757714"/>
            <a:ext cx="20104099" cy="67201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Rectángulo: esquinas diagonales redondeadas 3">
            <a:extLst>
              <a:ext uri="{FF2B5EF4-FFF2-40B4-BE49-F238E27FC236}">
                <a16:creationId xmlns:a16="http://schemas.microsoft.com/office/drawing/2014/main" id="{01B7A0D5-4E70-4939-B86E-5EC23B982764}"/>
              </a:ext>
            </a:extLst>
          </p:cNvPr>
          <p:cNvSpPr/>
          <p:nvPr/>
        </p:nvSpPr>
        <p:spPr>
          <a:xfrm>
            <a:off x="1175657" y="3730171"/>
            <a:ext cx="17852572" cy="4688115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5" name="Google Shape;335;p18"/>
          <p:cNvSpPr txBox="1"/>
          <p:nvPr/>
        </p:nvSpPr>
        <p:spPr>
          <a:xfrm>
            <a:off x="2078138" y="5021878"/>
            <a:ext cx="3636239" cy="2907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065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Haber utilizado los servicios de </a:t>
            </a:r>
            <a:r>
              <a:rPr lang="es-CO" sz="2400" dirty="0" err="1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LaCardio</a:t>
            </a: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 en un tiempo no menor a seis meses, ya sea como paciente o responsable de un paciente.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6" name="Google Shape;336;p18"/>
          <p:cNvSpPr txBox="1"/>
          <p:nvPr/>
        </p:nvSpPr>
        <p:spPr>
          <a:xfrm>
            <a:off x="6686871" y="5138118"/>
            <a:ext cx="3296920" cy="425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5080" lvl="0" indent="-635" algn="ctr">
              <a:lnSpc>
                <a:spcPct val="111900"/>
              </a:lnSpc>
            </a:pPr>
            <a:r>
              <a:rPr lang="en-US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Ser mayor de </a:t>
            </a:r>
            <a:r>
              <a:rPr lang="en-US" sz="2400" dirty="0" err="1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edad</a:t>
            </a:r>
            <a:r>
              <a:rPr lang="en-US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7" name="Google Shape;337;p18"/>
          <p:cNvSpPr txBox="1"/>
          <p:nvPr/>
        </p:nvSpPr>
        <p:spPr>
          <a:xfrm>
            <a:off x="10991790" y="5027962"/>
            <a:ext cx="3296920" cy="1666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No tener ningún vínculo laboral que lo relaciones con la institución.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8" name="Google Shape;338;p18"/>
          <p:cNvSpPr txBox="1"/>
          <p:nvPr/>
        </p:nvSpPr>
        <p:spPr>
          <a:xfrm>
            <a:off x="15366723" y="5138118"/>
            <a:ext cx="3296920" cy="1253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No tener inhabilidades ante la ley colombiana.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2" name="Google Shape;459;p23">
            <a:extLst>
              <a:ext uri="{FF2B5EF4-FFF2-40B4-BE49-F238E27FC236}">
                <a16:creationId xmlns:a16="http://schemas.microsoft.com/office/drawing/2014/main" id="{CB7447E1-06CC-4487-A765-E1FD9F4B3D4C}"/>
              </a:ext>
            </a:extLst>
          </p:cNvPr>
          <p:cNvSpPr/>
          <p:nvPr/>
        </p:nvSpPr>
        <p:spPr>
          <a:xfrm>
            <a:off x="1125437" y="348380"/>
            <a:ext cx="1524327" cy="1524327"/>
          </a:xfrm>
          <a:prstGeom prst="ellipse">
            <a:avLst/>
          </a:prstGeom>
          <a:solidFill>
            <a:srgbClr val="2234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Google Shape;465;p23">
            <a:extLst>
              <a:ext uri="{FF2B5EF4-FFF2-40B4-BE49-F238E27FC236}">
                <a16:creationId xmlns:a16="http://schemas.microsoft.com/office/drawing/2014/main" id="{E131C181-4EC8-4C8D-B9B3-F49821ADF9E9}"/>
              </a:ext>
            </a:extLst>
          </p:cNvPr>
          <p:cNvSpPr txBox="1"/>
          <p:nvPr/>
        </p:nvSpPr>
        <p:spPr>
          <a:xfrm>
            <a:off x="1466652" y="717514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02</a:t>
            </a:r>
            <a:endParaRPr/>
          </a:p>
        </p:txBody>
      </p:sp>
      <p:cxnSp>
        <p:nvCxnSpPr>
          <p:cNvPr id="14" name="Google Shape;487;p23">
            <a:extLst>
              <a:ext uri="{FF2B5EF4-FFF2-40B4-BE49-F238E27FC236}">
                <a16:creationId xmlns:a16="http://schemas.microsoft.com/office/drawing/2014/main" id="{8197F3DA-7086-4900-BD25-94F704358441}"/>
              </a:ext>
            </a:extLst>
          </p:cNvPr>
          <p:cNvCxnSpPr/>
          <p:nvPr/>
        </p:nvCxnSpPr>
        <p:spPr>
          <a:xfrm rot="10800000">
            <a:off x="1915232" y="2089540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oval" w="med" len="med"/>
            <a:tailEnd type="none" w="sm" len="sm"/>
          </a:ln>
        </p:spPr>
      </p:cxnSp>
      <p:sp>
        <p:nvSpPr>
          <p:cNvPr id="15" name="Google Shape;485;p23">
            <a:extLst>
              <a:ext uri="{FF2B5EF4-FFF2-40B4-BE49-F238E27FC236}">
                <a16:creationId xmlns:a16="http://schemas.microsoft.com/office/drawing/2014/main" id="{E1E1827C-F5F6-47F4-B74A-EAC45ADC146D}"/>
              </a:ext>
            </a:extLst>
          </p:cNvPr>
          <p:cNvSpPr txBox="1"/>
          <p:nvPr/>
        </p:nvSpPr>
        <p:spPr>
          <a:xfrm>
            <a:off x="2855986" y="717514"/>
            <a:ext cx="304983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Vinculación</a:t>
            </a:r>
            <a:endParaRPr sz="24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16" name="Google Shape;486;p23">
            <a:extLst>
              <a:ext uri="{FF2B5EF4-FFF2-40B4-BE49-F238E27FC236}">
                <a16:creationId xmlns:a16="http://schemas.microsoft.com/office/drawing/2014/main" id="{3D0DAFDA-A820-427F-860A-07E5028131BA}"/>
              </a:ext>
            </a:extLst>
          </p:cNvPr>
          <p:cNvSpPr txBox="1"/>
          <p:nvPr/>
        </p:nvSpPr>
        <p:spPr>
          <a:xfrm>
            <a:off x="2874865" y="1152904"/>
            <a:ext cx="3554664" cy="77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Requisitos</a:t>
            </a:r>
            <a:endParaRPr sz="2000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F4407FEF-5631-4ECE-A57D-F3B08ED70FB1}"/>
              </a:ext>
            </a:extLst>
          </p:cNvPr>
          <p:cNvGrpSpPr/>
          <p:nvPr/>
        </p:nvGrpSpPr>
        <p:grpSpPr>
          <a:xfrm>
            <a:off x="3508155" y="3987749"/>
            <a:ext cx="776203" cy="776551"/>
            <a:chOff x="7237593" y="6762857"/>
            <a:chExt cx="776203" cy="776551"/>
          </a:xfrm>
        </p:grpSpPr>
        <p:sp>
          <p:nvSpPr>
            <p:cNvPr id="18" name="Google Shape;513;p10">
              <a:extLst>
                <a:ext uri="{FF2B5EF4-FFF2-40B4-BE49-F238E27FC236}">
                  <a16:creationId xmlns:a16="http://schemas.microsoft.com/office/drawing/2014/main" id="{88DF6C1B-1815-49C4-80A9-F1CB2E5C3B63}"/>
                </a:ext>
              </a:extLst>
            </p:cNvPr>
            <p:cNvSpPr/>
            <p:nvPr/>
          </p:nvSpPr>
          <p:spPr>
            <a:xfrm>
              <a:off x="7412228" y="6762857"/>
              <a:ext cx="427324" cy="776551"/>
            </a:xfrm>
            <a:custGeom>
              <a:avLst/>
              <a:gdLst/>
              <a:ahLst/>
              <a:cxnLst/>
              <a:rect l="l" t="t" r="r" b="b"/>
              <a:pathLst>
                <a:path w="427354" h="776604" extrusionOk="0">
                  <a:moveTo>
                    <a:pt x="376731" y="0"/>
                  </a:moveTo>
                  <a:lnTo>
                    <a:pt x="50186" y="0"/>
                  </a:lnTo>
                  <a:lnTo>
                    <a:pt x="0" y="50186"/>
                  </a:lnTo>
                  <a:lnTo>
                    <a:pt x="0" y="776217"/>
                  </a:lnTo>
                  <a:lnTo>
                    <a:pt x="426918" y="776217"/>
                  </a:lnTo>
                  <a:lnTo>
                    <a:pt x="426918" y="737412"/>
                  </a:lnTo>
                  <a:lnTo>
                    <a:pt x="38815" y="737412"/>
                  </a:lnTo>
                  <a:lnTo>
                    <a:pt x="38815" y="116436"/>
                  </a:lnTo>
                  <a:lnTo>
                    <a:pt x="426918" y="116436"/>
                  </a:lnTo>
                  <a:lnTo>
                    <a:pt x="426918" y="77620"/>
                  </a:lnTo>
                  <a:lnTo>
                    <a:pt x="38815" y="77620"/>
                  </a:lnTo>
                  <a:lnTo>
                    <a:pt x="38815" y="66249"/>
                  </a:lnTo>
                  <a:lnTo>
                    <a:pt x="66249" y="38815"/>
                  </a:lnTo>
                  <a:lnTo>
                    <a:pt x="415547" y="38815"/>
                  </a:lnTo>
                  <a:lnTo>
                    <a:pt x="376731" y="0"/>
                  </a:lnTo>
                  <a:close/>
                </a:path>
                <a:path w="427354" h="776604" extrusionOk="0">
                  <a:moveTo>
                    <a:pt x="349298" y="465724"/>
                  </a:moveTo>
                  <a:lnTo>
                    <a:pt x="77620" y="465724"/>
                  </a:lnTo>
                  <a:lnTo>
                    <a:pt x="77620" y="737412"/>
                  </a:lnTo>
                  <a:lnTo>
                    <a:pt x="349298" y="737412"/>
                  </a:lnTo>
                  <a:lnTo>
                    <a:pt x="116436" y="737401"/>
                  </a:lnTo>
                  <a:lnTo>
                    <a:pt x="116436" y="504539"/>
                  </a:lnTo>
                  <a:lnTo>
                    <a:pt x="349298" y="504539"/>
                  </a:lnTo>
                  <a:lnTo>
                    <a:pt x="349298" y="465724"/>
                  </a:lnTo>
                  <a:close/>
                </a:path>
                <a:path w="427354" h="776604" extrusionOk="0">
                  <a:moveTo>
                    <a:pt x="426918" y="116436"/>
                  </a:moveTo>
                  <a:lnTo>
                    <a:pt x="388103" y="116436"/>
                  </a:lnTo>
                  <a:lnTo>
                    <a:pt x="388103" y="737412"/>
                  </a:lnTo>
                  <a:lnTo>
                    <a:pt x="426918" y="737412"/>
                  </a:lnTo>
                  <a:lnTo>
                    <a:pt x="426918" y="116436"/>
                  </a:lnTo>
                  <a:close/>
                </a:path>
                <a:path w="427354" h="776604" extrusionOk="0">
                  <a:moveTo>
                    <a:pt x="232862" y="504539"/>
                  </a:moveTo>
                  <a:lnTo>
                    <a:pt x="194056" y="504539"/>
                  </a:lnTo>
                  <a:lnTo>
                    <a:pt x="194056" y="737401"/>
                  </a:lnTo>
                  <a:lnTo>
                    <a:pt x="232862" y="737401"/>
                  </a:lnTo>
                  <a:lnTo>
                    <a:pt x="232862" y="504539"/>
                  </a:lnTo>
                  <a:close/>
                </a:path>
                <a:path w="427354" h="776604" extrusionOk="0">
                  <a:moveTo>
                    <a:pt x="349298" y="504539"/>
                  </a:moveTo>
                  <a:lnTo>
                    <a:pt x="310482" y="504539"/>
                  </a:lnTo>
                  <a:lnTo>
                    <a:pt x="310482" y="737401"/>
                  </a:lnTo>
                  <a:lnTo>
                    <a:pt x="349298" y="737401"/>
                  </a:lnTo>
                  <a:lnTo>
                    <a:pt x="349298" y="504539"/>
                  </a:lnTo>
                  <a:close/>
                </a:path>
                <a:path w="427354" h="776604" extrusionOk="0">
                  <a:moveTo>
                    <a:pt x="415547" y="38815"/>
                  </a:moveTo>
                  <a:lnTo>
                    <a:pt x="360669" y="38815"/>
                  </a:lnTo>
                  <a:lnTo>
                    <a:pt x="388103" y="66249"/>
                  </a:lnTo>
                  <a:lnTo>
                    <a:pt x="388103" y="77620"/>
                  </a:lnTo>
                  <a:lnTo>
                    <a:pt x="426918" y="77620"/>
                  </a:lnTo>
                  <a:lnTo>
                    <a:pt x="426918" y="50186"/>
                  </a:lnTo>
                  <a:lnTo>
                    <a:pt x="415547" y="38815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19" name="Google Shape;514;p10">
              <a:extLst>
                <a:ext uri="{FF2B5EF4-FFF2-40B4-BE49-F238E27FC236}">
                  <a16:creationId xmlns:a16="http://schemas.microsoft.com/office/drawing/2014/main" id="{389B0D09-222E-47ED-A6AD-3580AC7BAF16}"/>
                </a:ext>
              </a:extLst>
            </p:cNvPr>
            <p:cNvSpPr/>
            <p:nvPr/>
          </p:nvSpPr>
          <p:spPr>
            <a:xfrm>
              <a:off x="7237593" y="6995705"/>
              <a:ext cx="135881" cy="543521"/>
            </a:xfrm>
            <a:custGeom>
              <a:avLst/>
              <a:gdLst/>
              <a:ahLst/>
              <a:cxnLst/>
              <a:rect l="l" t="t" r="r" b="b"/>
              <a:pathLst>
                <a:path w="135890" h="543559" extrusionOk="0">
                  <a:moveTo>
                    <a:pt x="135838" y="0"/>
                  </a:moveTo>
                  <a:lnTo>
                    <a:pt x="50176" y="0"/>
                  </a:lnTo>
                  <a:lnTo>
                    <a:pt x="0" y="50186"/>
                  </a:lnTo>
                  <a:lnTo>
                    <a:pt x="0" y="543355"/>
                  </a:lnTo>
                  <a:lnTo>
                    <a:pt x="135838" y="543355"/>
                  </a:lnTo>
                  <a:lnTo>
                    <a:pt x="135838" y="504550"/>
                  </a:lnTo>
                  <a:lnTo>
                    <a:pt x="38805" y="504550"/>
                  </a:lnTo>
                  <a:lnTo>
                    <a:pt x="38805" y="116436"/>
                  </a:lnTo>
                  <a:lnTo>
                    <a:pt x="135838" y="116436"/>
                  </a:lnTo>
                  <a:lnTo>
                    <a:pt x="135838" y="77620"/>
                  </a:lnTo>
                  <a:lnTo>
                    <a:pt x="38805" y="77620"/>
                  </a:lnTo>
                  <a:lnTo>
                    <a:pt x="38805" y="66249"/>
                  </a:lnTo>
                  <a:lnTo>
                    <a:pt x="66249" y="38815"/>
                  </a:lnTo>
                  <a:lnTo>
                    <a:pt x="135838" y="38815"/>
                  </a:lnTo>
                  <a:lnTo>
                    <a:pt x="135838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0" name="Google Shape;515;p10">
              <a:extLst>
                <a:ext uri="{FF2B5EF4-FFF2-40B4-BE49-F238E27FC236}">
                  <a16:creationId xmlns:a16="http://schemas.microsoft.com/office/drawing/2014/main" id="{013CA37E-DFAD-45AD-9FAD-E20A09B939A5}"/>
                </a:ext>
              </a:extLst>
            </p:cNvPr>
            <p:cNvSpPr/>
            <p:nvPr/>
          </p:nvSpPr>
          <p:spPr>
            <a:xfrm>
              <a:off x="7877915" y="6995705"/>
              <a:ext cx="135881" cy="543521"/>
            </a:xfrm>
            <a:custGeom>
              <a:avLst/>
              <a:gdLst/>
              <a:ahLst/>
              <a:cxnLst/>
              <a:rect l="l" t="t" r="r" b="b"/>
              <a:pathLst>
                <a:path w="135890" h="543559" extrusionOk="0">
                  <a:moveTo>
                    <a:pt x="85662" y="0"/>
                  </a:moveTo>
                  <a:lnTo>
                    <a:pt x="0" y="0"/>
                  </a:lnTo>
                  <a:lnTo>
                    <a:pt x="0" y="38815"/>
                  </a:lnTo>
                  <a:lnTo>
                    <a:pt x="69599" y="38815"/>
                  </a:lnTo>
                  <a:lnTo>
                    <a:pt x="97033" y="66249"/>
                  </a:lnTo>
                  <a:lnTo>
                    <a:pt x="97033" y="77620"/>
                  </a:lnTo>
                  <a:lnTo>
                    <a:pt x="0" y="77620"/>
                  </a:lnTo>
                  <a:lnTo>
                    <a:pt x="0" y="116436"/>
                  </a:lnTo>
                  <a:lnTo>
                    <a:pt x="97033" y="116436"/>
                  </a:lnTo>
                  <a:lnTo>
                    <a:pt x="97033" y="504550"/>
                  </a:lnTo>
                  <a:lnTo>
                    <a:pt x="0" y="504550"/>
                  </a:lnTo>
                  <a:lnTo>
                    <a:pt x="0" y="543355"/>
                  </a:lnTo>
                  <a:lnTo>
                    <a:pt x="135838" y="543355"/>
                  </a:lnTo>
                  <a:lnTo>
                    <a:pt x="135838" y="50186"/>
                  </a:lnTo>
                  <a:lnTo>
                    <a:pt x="85662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1" name="Google Shape;516;p10">
              <a:extLst>
                <a:ext uri="{FF2B5EF4-FFF2-40B4-BE49-F238E27FC236}">
                  <a16:creationId xmlns:a16="http://schemas.microsoft.com/office/drawing/2014/main" id="{3651A19D-CCCD-4860-A25B-15D93DA37EAC}"/>
                </a:ext>
              </a:extLst>
            </p:cNvPr>
            <p:cNvSpPr/>
            <p:nvPr/>
          </p:nvSpPr>
          <p:spPr>
            <a:xfrm>
              <a:off x="7567457" y="7170398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810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2" name="Google Shape;517;p10">
              <a:extLst>
                <a:ext uri="{FF2B5EF4-FFF2-40B4-BE49-F238E27FC236}">
                  <a16:creationId xmlns:a16="http://schemas.microsoft.com/office/drawing/2014/main" id="{75D9E996-1CEC-4F88-9310-4E240750991D}"/>
                </a:ext>
              </a:extLst>
            </p:cNvPr>
            <p:cNvSpPr/>
            <p:nvPr/>
          </p:nvSpPr>
          <p:spPr>
            <a:xfrm>
              <a:off x="7567456" y="7111983"/>
              <a:ext cx="39367" cy="39367"/>
            </a:xfrm>
            <a:custGeom>
              <a:avLst/>
              <a:gdLst/>
              <a:ahLst/>
              <a:cxnLst/>
              <a:rect l="l" t="t" r="r" b="b"/>
              <a:pathLst>
                <a:path w="39370" h="39370" extrusionOk="0">
                  <a:moveTo>
                    <a:pt x="0" y="39370"/>
                  </a:moveTo>
                  <a:lnTo>
                    <a:pt x="38815" y="39370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937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3" name="Google Shape;518;p10">
              <a:extLst>
                <a:ext uri="{FF2B5EF4-FFF2-40B4-BE49-F238E27FC236}">
                  <a16:creationId xmlns:a16="http://schemas.microsoft.com/office/drawing/2014/main" id="{2453EB17-B25F-4135-908B-E438BE74622B}"/>
                </a:ext>
              </a:extLst>
            </p:cNvPr>
            <p:cNvSpPr/>
            <p:nvPr/>
          </p:nvSpPr>
          <p:spPr>
            <a:xfrm>
              <a:off x="7489842" y="7092934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810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4" name="Google Shape;519;p10">
              <a:extLst>
                <a:ext uri="{FF2B5EF4-FFF2-40B4-BE49-F238E27FC236}">
                  <a16:creationId xmlns:a16="http://schemas.microsoft.com/office/drawing/2014/main" id="{8EBC3BD2-F540-4626-9FE3-8DDDB8411B28}"/>
                </a:ext>
              </a:extLst>
            </p:cNvPr>
            <p:cNvSpPr/>
            <p:nvPr/>
          </p:nvSpPr>
          <p:spPr>
            <a:xfrm>
              <a:off x="7489839" y="7034517"/>
              <a:ext cx="39367" cy="39367"/>
            </a:xfrm>
            <a:custGeom>
              <a:avLst/>
              <a:gdLst/>
              <a:ahLst/>
              <a:cxnLst/>
              <a:rect l="l" t="t" r="r" b="b"/>
              <a:pathLst>
                <a:path w="39370" h="39370" extrusionOk="0">
                  <a:moveTo>
                    <a:pt x="0" y="39369"/>
                  </a:moveTo>
                  <a:lnTo>
                    <a:pt x="38815" y="39369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9369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5" name="Google Shape;520;p10">
              <a:extLst>
                <a:ext uri="{FF2B5EF4-FFF2-40B4-BE49-F238E27FC236}">
                  <a16:creationId xmlns:a16="http://schemas.microsoft.com/office/drawing/2014/main" id="{EBF69FED-402F-4A2A-B133-295442C56365}"/>
                </a:ext>
              </a:extLst>
            </p:cNvPr>
            <p:cNvSpPr/>
            <p:nvPr/>
          </p:nvSpPr>
          <p:spPr>
            <a:xfrm>
              <a:off x="7489842" y="7014833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935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6" name="Google Shape;521;p10">
              <a:extLst>
                <a:ext uri="{FF2B5EF4-FFF2-40B4-BE49-F238E27FC236}">
                  <a16:creationId xmlns:a16="http://schemas.microsoft.com/office/drawing/2014/main" id="{54E2B652-539C-48CF-9DCC-9D2F743920AE}"/>
                </a:ext>
              </a:extLst>
            </p:cNvPr>
            <p:cNvSpPr/>
            <p:nvPr/>
          </p:nvSpPr>
          <p:spPr>
            <a:xfrm>
              <a:off x="7567456" y="6957053"/>
              <a:ext cx="39367" cy="38098"/>
            </a:xfrm>
            <a:custGeom>
              <a:avLst/>
              <a:gdLst/>
              <a:ahLst/>
              <a:cxnLst/>
              <a:rect l="l" t="t" r="r" b="b"/>
              <a:pathLst>
                <a:path w="39370" h="38100" extrusionOk="0">
                  <a:moveTo>
                    <a:pt x="0" y="38100"/>
                  </a:moveTo>
                  <a:lnTo>
                    <a:pt x="38815" y="38100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7" name="Google Shape;522;p10">
              <a:extLst>
                <a:ext uri="{FF2B5EF4-FFF2-40B4-BE49-F238E27FC236}">
                  <a16:creationId xmlns:a16="http://schemas.microsoft.com/office/drawing/2014/main" id="{41F5529F-9D0A-4BA7-B156-961C5DA68AC3}"/>
                </a:ext>
              </a:extLst>
            </p:cNvPr>
            <p:cNvSpPr/>
            <p:nvPr/>
          </p:nvSpPr>
          <p:spPr>
            <a:xfrm>
              <a:off x="7567457" y="6937370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935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8" name="Google Shape;523;p10">
              <a:extLst>
                <a:ext uri="{FF2B5EF4-FFF2-40B4-BE49-F238E27FC236}">
                  <a16:creationId xmlns:a16="http://schemas.microsoft.com/office/drawing/2014/main" id="{F83056CD-E3FB-4469-B0E6-C5DB1E9EED62}"/>
                </a:ext>
              </a:extLst>
            </p:cNvPr>
            <p:cNvSpPr/>
            <p:nvPr/>
          </p:nvSpPr>
          <p:spPr>
            <a:xfrm>
              <a:off x="7645071" y="7111983"/>
              <a:ext cx="39367" cy="39367"/>
            </a:xfrm>
            <a:custGeom>
              <a:avLst/>
              <a:gdLst/>
              <a:ahLst/>
              <a:cxnLst/>
              <a:rect l="l" t="t" r="r" b="b"/>
              <a:pathLst>
                <a:path w="39370" h="39370" extrusionOk="0">
                  <a:moveTo>
                    <a:pt x="0" y="39370"/>
                  </a:moveTo>
                  <a:lnTo>
                    <a:pt x="38815" y="39370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937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29" name="Google Shape;524;p10">
              <a:extLst>
                <a:ext uri="{FF2B5EF4-FFF2-40B4-BE49-F238E27FC236}">
                  <a16:creationId xmlns:a16="http://schemas.microsoft.com/office/drawing/2014/main" id="{EFA7EDA6-E84A-4673-860A-E3B90D265410}"/>
                </a:ext>
              </a:extLst>
            </p:cNvPr>
            <p:cNvSpPr/>
            <p:nvPr/>
          </p:nvSpPr>
          <p:spPr>
            <a:xfrm>
              <a:off x="7645073" y="7092934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810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0" name="Google Shape;525;p10">
              <a:extLst>
                <a:ext uri="{FF2B5EF4-FFF2-40B4-BE49-F238E27FC236}">
                  <a16:creationId xmlns:a16="http://schemas.microsoft.com/office/drawing/2014/main" id="{F8E8240E-21C3-4D0F-8CD6-E3F297591B11}"/>
                </a:ext>
              </a:extLst>
            </p:cNvPr>
            <p:cNvSpPr/>
            <p:nvPr/>
          </p:nvSpPr>
          <p:spPr>
            <a:xfrm>
              <a:off x="7722687" y="7034517"/>
              <a:ext cx="39367" cy="39367"/>
            </a:xfrm>
            <a:custGeom>
              <a:avLst/>
              <a:gdLst/>
              <a:ahLst/>
              <a:cxnLst/>
              <a:rect l="l" t="t" r="r" b="b"/>
              <a:pathLst>
                <a:path w="39370" h="39370" extrusionOk="0">
                  <a:moveTo>
                    <a:pt x="0" y="39369"/>
                  </a:moveTo>
                  <a:lnTo>
                    <a:pt x="38815" y="39369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9369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1" name="Google Shape;526;p10">
              <a:extLst>
                <a:ext uri="{FF2B5EF4-FFF2-40B4-BE49-F238E27FC236}">
                  <a16:creationId xmlns:a16="http://schemas.microsoft.com/office/drawing/2014/main" id="{94316497-6C42-4AC2-823B-045692EE6D44}"/>
                </a:ext>
              </a:extLst>
            </p:cNvPr>
            <p:cNvSpPr/>
            <p:nvPr/>
          </p:nvSpPr>
          <p:spPr>
            <a:xfrm>
              <a:off x="7645073" y="7014833"/>
              <a:ext cx="116830" cy="0"/>
            </a:xfrm>
            <a:custGeom>
              <a:avLst/>
              <a:gdLst/>
              <a:ahLst/>
              <a:cxnLst/>
              <a:rect l="l" t="t" r="r" b="b"/>
              <a:pathLst>
                <a:path w="116840" h="120000" extrusionOk="0">
                  <a:moveTo>
                    <a:pt x="0" y="0"/>
                  </a:moveTo>
                  <a:lnTo>
                    <a:pt x="116436" y="0"/>
                  </a:lnTo>
                </a:path>
              </a:pathLst>
            </a:custGeom>
            <a:noFill/>
            <a:ln w="39350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2" name="Google Shape;527;p10">
              <a:extLst>
                <a:ext uri="{FF2B5EF4-FFF2-40B4-BE49-F238E27FC236}">
                  <a16:creationId xmlns:a16="http://schemas.microsoft.com/office/drawing/2014/main" id="{7CF2B1C3-EDF7-4054-A191-20F36A933198}"/>
                </a:ext>
              </a:extLst>
            </p:cNvPr>
            <p:cNvSpPr/>
            <p:nvPr/>
          </p:nvSpPr>
          <p:spPr>
            <a:xfrm>
              <a:off x="7645071" y="6957053"/>
              <a:ext cx="39367" cy="38098"/>
            </a:xfrm>
            <a:custGeom>
              <a:avLst/>
              <a:gdLst/>
              <a:ahLst/>
              <a:cxnLst/>
              <a:rect l="l" t="t" r="r" b="b"/>
              <a:pathLst>
                <a:path w="39370" h="38100" extrusionOk="0">
                  <a:moveTo>
                    <a:pt x="0" y="38100"/>
                  </a:moveTo>
                  <a:lnTo>
                    <a:pt x="38815" y="38100"/>
                  </a:lnTo>
                  <a:lnTo>
                    <a:pt x="38815" y="0"/>
                  </a:lnTo>
                  <a:lnTo>
                    <a:pt x="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3" name="Google Shape;528;p10">
              <a:extLst>
                <a:ext uri="{FF2B5EF4-FFF2-40B4-BE49-F238E27FC236}">
                  <a16:creationId xmlns:a16="http://schemas.microsoft.com/office/drawing/2014/main" id="{D1155058-E075-4EA5-A36C-C3B7F76B24C7}"/>
                </a:ext>
              </a:extLst>
            </p:cNvPr>
            <p:cNvSpPr/>
            <p:nvPr/>
          </p:nvSpPr>
          <p:spPr>
            <a:xfrm>
              <a:off x="7334606" y="7150934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4" name="Google Shape;529;p10">
              <a:extLst>
                <a:ext uri="{FF2B5EF4-FFF2-40B4-BE49-F238E27FC236}">
                  <a16:creationId xmlns:a16="http://schemas.microsoft.com/office/drawing/2014/main" id="{5E66BF8A-C800-4A7B-9C64-ED56122B95CC}"/>
                </a:ext>
              </a:extLst>
            </p:cNvPr>
            <p:cNvSpPr/>
            <p:nvPr/>
          </p:nvSpPr>
          <p:spPr>
            <a:xfrm>
              <a:off x="7334606" y="7267363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5" name="Google Shape;530;p10">
              <a:extLst>
                <a:ext uri="{FF2B5EF4-FFF2-40B4-BE49-F238E27FC236}">
                  <a16:creationId xmlns:a16="http://schemas.microsoft.com/office/drawing/2014/main" id="{801BAAA4-64A6-4B54-BC05-8DD2ACD35131}"/>
                </a:ext>
              </a:extLst>
            </p:cNvPr>
            <p:cNvSpPr/>
            <p:nvPr/>
          </p:nvSpPr>
          <p:spPr>
            <a:xfrm>
              <a:off x="7334606" y="7383791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6" name="Google Shape;531;p10">
              <a:extLst>
                <a:ext uri="{FF2B5EF4-FFF2-40B4-BE49-F238E27FC236}">
                  <a16:creationId xmlns:a16="http://schemas.microsoft.com/office/drawing/2014/main" id="{CDC12067-73D4-458A-9F1F-18DE942757AC}"/>
                </a:ext>
              </a:extLst>
            </p:cNvPr>
            <p:cNvSpPr/>
            <p:nvPr/>
          </p:nvSpPr>
          <p:spPr>
            <a:xfrm>
              <a:off x="7877923" y="7150934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7" name="Google Shape;532;p10">
              <a:extLst>
                <a:ext uri="{FF2B5EF4-FFF2-40B4-BE49-F238E27FC236}">
                  <a16:creationId xmlns:a16="http://schemas.microsoft.com/office/drawing/2014/main" id="{BA0552B3-C863-4CF7-8F09-0343ED857B33}"/>
                </a:ext>
              </a:extLst>
            </p:cNvPr>
            <p:cNvSpPr/>
            <p:nvPr/>
          </p:nvSpPr>
          <p:spPr>
            <a:xfrm>
              <a:off x="7877923" y="7267363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  <p:sp>
          <p:nvSpPr>
            <p:cNvPr id="38" name="Google Shape;533;p10">
              <a:extLst>
                <a:ext uri="{FF2B5EF4-FFF2-40B4-BE49-F238E27FC236}">
                  <a16:creationId xmlns:a16="http://schemas.microsoft.com/office/drawing/2014/main" id="{D12E9D47-F2C9-439F-A18F-F44A8A81C4C5}"/>
                </a:ext>
              </a:extLst>
            </p:cNvPr>
            <p:cNvSpPr/>
            <p:nvPr/>
          </p:nvSpPr>
          <p:spPr>
            <a:xfrm>
              <a:off x="7877923" y="7383791"/>
              <a:ext cx="39367" cy="78100"/>
            </a:xfrm>
            <a:custGeom>
              <a:avLst/>
              <a:gdLst/>
              <a:ahLst/>
              <a:cxnLst/>
              <a:rect l="l" t="t" r="r" b="b"/>
              <a:pathLst>
                <a:path w="39370" h="78104" extrusionOk="0">
                  <a:moveTo>
                    <a:pt x="0" y="0"/>
                  </a:moveTo>
                  <a:lnTo>
                    <a:pt x="38815" y="0"/>
                  </a:lnTo>
                  <a:lnTo>
                    <a:pt x="38815" y="77620"/>
                  </a:lnTo>
                  <a:lnTo>
                    <a:pt x="0" y="7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endParaRPr sz="1801">
                <a:solidFill>
                  <a:schemeClr val="dk1"/>
                </a:solidFill>
              </a:endParaRPr>
            </a:p>
          </p:txBody>
        </p:sp>
      </p:grpSp>
      <p:sp>
        <p:nvSpPr>
          <p:cNvPr id="39" name="Google Shape;633;p11">
            <a:extLst>
              <a:ext uri="{FF2B5EF4-FFF2-40B4-BE49-F238E27FC236}">
                <a16:creationId xmlns:a16="http://schemas.microsoft.com/office/drawing/2014/main" id="{767B1C99-092A-4286-AE85-C20B98BA7884}"/>
              </a:ext>
            </a:extLst>
          </p:cNvPr>
          <p:cNvSpPr/>
          <p:nvPr/>
        </p:nvSpPr>
        <p:spPr>
          <a:xfrm>
            <a:off x="7897872" y="4181945"/>
            <a:ext cx="734890" cy="734890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8" y="168"/>
                  <a:pt x="50" y="161"/>
                  <a:pt x="36" y="149"/>
                </a:cubicBezTo>
                <a:cubicBezTo>
                  <a:pt x="47" y="139"/>
                  <a:pt x="52" y="137"/>
                  <a:pt x="64" y="131"/>
                </a:cubicBezTo>
                <a:cubicBezTo>
                  <a:pt x="78" y="125"/>
                  <a:pt x="82" y="114"/>
                  <a:pt x="77" y="102"/>
                </a:cubicBezTo>
                <a:cubicBezTo>
                  <a:pt x="76" y="99"/>
                  <a:pt x="74" y="97"/>
                  <a:pt x="73" y="95"/>
                </a:cubicBezTo>
                <a:cubicBezTo>
                  <a:pt x="69" y="87"/>
                  <a:pt x="64" y="79"/>
                  <a:pt x="64" y="59"/>
                </a:cubicBezTo>
                <a:cubicBezTo>
                  <a:pt x="64" y="35"/>
                  <a:pt x="75" y="35"/>
                  <a:pt x="84" y="35"/>
                </a:cubicBezTo>
                <a:cubicBezTo>
                  <a:pt x="90" y="35"/>
                  <a:pt x="93" y="34"/>
                  <a:pt x="96" y="33"/>
                </a:cubicBezTo>
                <a:cubicBezTo>
                  <a:pt x="97" y="32"/>
                  <a:pt x="98" y="32"/>
                  <a:pt x="100" y="32"/>
                </a:cubicBezTo>
                <a:cubicBezTo>
                  <a:pt x="108" y="32"/>
                  <a:pt x="116" y="39"/>
                  <a:pt x="116" y="60"/>
                </a:cubicBezTo>
                <a:cubicBezTo>
                  <a:pt x="116" y="81"/>
                  <a:pt x="113" y="86"/>
                  <a:pt x="108" y="94"/>
                </a:cubicBezTo>
                <a:cubicBezTo>
                  <a:pt x="107" y="96"/>
                  <a:pt x="105" y="99"/>
                  <a:pt x="104" y="102"/>
                </a:cubicBezTo>
                <a:cubicBezTo>
                  <a:pt x="101" y="107"/>
                  <a:pt x="101" y="112"/>
                  <a:pt x="102" y="117"/>
                </a:cubicBezTo>
                <a:cubicBezTo>
                  <a:pt x="105" y="123"/>
                  <a:pt x="110" y="128"/>
                  <a:pt x="120" y="133"/>
                </a:cubicBezTo>
                <a:cubicBezTo>
                  <a:pt x="128" y="137"/>
                  <a:pt x="136" y="144"/>
                  <a:pt x="141" y="148"/>
                </a:cubicBezTo>
                <a:cubicBezTo>
                  <a:pt x="127" y="160"/>
                  <a:pt x="108" y="168"/>
                  <a:pt x="88" y="168"/>
                </a:cubicBezTo>
                <a:moveTo>
                  <a:pt x="146" y="143"/>
                </a:moveTo>
                <a:cubicBezTo>
                  <a:pt x="142" y="138"/>
                  <a:pt x="132" y="130"/>
                  <a:pt x="123" y="126"/>
                </a:cubicBezTo>
                <a:cubicBezTo>
                  <a:pt x="116" y="122"/>
                  <a:pt x="111" y="118"/>
                  <a:pt x="110" y="115"/>
                </a:cubicBezTo>
                <a:cubicBezTo>
                  <a:pt x="109" y="112"/>
                  <a:pt x="109" y="109"/>
                  <a:pt x="111" y="105"/>
                </a:cubicBezTo>
                <a:cubicBezTo>
                  <a:pt x="113" y="102"/>
                  <a:pt x="114" y="100"/>
                  <a:pt x="115" y="98"/>
                </a:cubicBezTo>
                <a:cubicBezTo>
                  <a:pt x="120" y="89"/>
                  <a:pt x="124" y="83"/>
                  <a:pt x="124" y="60"/>
                </a:cubicBezTo>
                <a:cubicBezTo>
                  <a:pt x="124" y="26"/>
                  <a:pt x="104" y="24"/>
                  <a:pt x="100" y="24"/>
                </a:cubicBezTo>
                <a:cubicBezTo>
                  <a:pt x="97" y="24"/>
                  <a:pt x="95" y="25"/>
                  <a:pt x="93" y="25"/>
                </a:cubicBezTo>
                <a:cubicBezTo>
                  <a:pt x="91" y="26"/>
                  <a:pt x="89" y="27"/>
                  <a:pt x="84" y="27"/>
                </a:cubicBezTo>
                <a:cubicBezTo>
                  <a:pt x="75" y="27"/>
                  <a:pt x="56" y="28"/>
                  <a:pt x="56" y="59"/>
                </a:cubicBezTo>
                <a:cubicBezTo>
                  <a:pt x="56" y="81"/>
                  <a:pt x="62" y="91"/>
                  <a:pt x="66" y="99"/>
                </a:cubicBezTo>
                <a:cubicBezTo>
                  <a:pt x="67" y="101"/>
                  <a:pt x="68" y="103"/>
                  <a:pt x="69" y="105"/>
                </a:cubicBezTo>
                <a:cubicBezTo>
                  <a:pt x="73" y="114"/>
                  <a:pt x="70" y="120"/>
                  <a:pt x="61" y="124"/>
                </a:cubicBezTo>
                <a:cubicBezTo>
                  <a:pt x="48" y="130"/>
                  <a:pt x="42" y="132"/>
                  <a:pt x="30" y="143"/>
                </a:cubicBezTo>
                <a:cubicBezTo>
                  <a:pt x="16" y="129"/>
                  <a:pt x="8" y="109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09"/>
                  <a:pt x="160" y="128"/>
                  <a:pt x="146" y="143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40" name="Google Shape;969;p32">
            <a:extLst>
              <a:ext uri="{FF2B5EF4-FFF2-40B4-BE49-F238E27FC236}">
                <a16:creationId xmlns:a16="http://schemas.microsoft.com/office/drawing/2014/main" id="{02CC8BAE-554F-409B-8566-49D3F8C90A92}"/>
              </a:ext>
            </a:extLst>
          </p:cNvPr>
          <p:cNvSpPr/>
          <p:nvPr/>
        </p:nvSpPr>
        <p:spPr>
          <a:xfrm>
            <a:off x="12272779" y="4189286"/>
            <a:ext cx="734941" cy="599368"/>
          </a:xfrm>
          <a:custGeom>
            <a:avLst/>
            <a:gdLst/>
            <a:ahLst/>
            <a:cxnLst/>
            <a:rect l="l" t="t" r="r" b="b"/>
            <a:pathLst>
              <a:path w="176" h="144" extrusionOk="0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643;p11">
            <a:extLst>
              <a:ext uri="{FF2B5EF4-FFF2-40B4-BE49-F238E27FC236}">
                <a16:creationId xmlns:a16="http://schemas.microsoft.com/office/drawing/2014/main" id="{81D970E5-D637-40B6-8C7B-75C38F894D7D}"/>
              </a:ext>
            </a:extLst>
          </p:cNvPr>
          <p:cNvSpPr/>
          <p:nvPr/>
        </p:nvSpPr>
        <p:spPr>
          <a:xfrm>
            <a:off x="16577376" y="4239725"/>
            <a:ext cx="734890" cy="734890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72" y="72"/>
                </a:moveTo>
                <a:cubicBezTo>
                  <a:pt x="174" y="72"/>
                  <a:pt x="176" y="70"/>
                  <a:pt x="176" y="68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5" y="49"/>
                  <a:pt x="174" y="49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9"/>
                  <a:pt x="0" y="51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2"/>
                  <a:pt x="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10" y="144"/>
                  <a:pt x="9" y="145"/>
                  <a:pt x="8" y="147"/>
                </a:cubicBezTo>
                <a:cubicBezTo>
                  <a:pt x="8" y="147"/>
                  <a:pt x="8" y="147"/>
                  <a:pt x="8" y="14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2"/>
                  <a:pt x="176" y="171"/>
                  <a:pt x="176" y="171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72"/>
                  <a:pt x="160" y="72"/>
                  <a:pt x="160" y="72"/>
                </a:cubicBezTo>
                <a:lnTo>
                  <a:pt x="172" y="72"/>
                </a:lnTo>
                <a:close/>
                <a:moveTo>
                  <a:pt x="88" y="9"/>
                </a:moveTo>
                <a:cubicBezTo>
                  <a:pt x="157" y="48"/>
                  <a:pt x="157" y="48"/>
                  <a:pt x="157" y="48"/>
                </a:cubicBezTo>
                <a:cubicBezTo>
                  <a:pt x="19" y="48"/>
                  <a:pt x="19" y="48"/>
                  <a:pt x="19" y="48"/>
                </a:cubicBezTo>
                <a:lnTo>
                  <a:pt x="88" y="9"/>
                </a:lnTo>
                <a:close/>
                <a:moveTo>
                  <a:pt x="161" y="152"/>
                </a:moveTo>
                <a:cubicBezTo>
                  <a:pt x="166" y="168"/>
                  <a:pt x="166" y="168"/>
                  <a:pt x="166" y="168"/>
                </a:cubicBezTo>
                <a:cubicBezTo>
                  <a:pt x="10" y="168"/>
                  <a:pt x="10" y="168"/>
                  <a:pt x="10" y="168"/>
                </a:cubicBezTo>
                <a:cubicBezTo>
                  <a:pt x="15" y="152"/>
                  <a:pt x="15" y="152"/>
                  <a:pt x="15" y="152"/>
                </a:cubicBezTo>
                <a:lnTo>
                  <a:pt x="161" y="152"/>
                </a:lnTo>
                <a:close/>
                <a:moveTo>
                  <a:pt x="24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72"/>
                </a:lnTo>
                <a:close/>
                <a:moveTo>
                  <a:pt x="4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72"/>
                </a:lnTo>
                <a:close/>
                <a:moveTo>
                  <a:pt x="7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72"/>
                </a:lnTo>
                <a:close/>
                <a:moveTo>
                  <a:pt x="112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12" y="144"/>
                  <a:pt x="112" y="144"/>
                  <a:pt x="112" y="144"/>
                </a:cubicBezTo>
                <a:lnTo>
                  <a:pt x="112" y="72"/>
                </a:lnTo>
                <a:close/>
                <a:moveTo>
                  <a:pt x="136" y="72"/>
                </a:moveTo>
                <a:cubicBezTo>
                  <a:pt x="152" y="72"/>
                  <a:pt x="152" y="72"/>
                  <a:pt x="152" y="72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72"/>
                </a:lnTo>
                <a:close/>
                <a:moveTo>
                  <a:pt x="8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8" y="64"/>
                  <a:pt x="8" y="64"/>
                  <a:pt x="8" y="64"/>
                </a:cubicBezTo>
                <a:lnTo>
                  <a:pt x="8" y="5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42" name="Google Shape;911;p16">
            <a:extLst>
              <a:ext uri="{FF2B5EF4-FFF2-40B4-BE49-F238E27FC236}">
                <a16:creationId xmlns:a16="http://schemas.microsoft.com/office/drawing/2014/main" id="{CA4AB231-9100-484A-9F9B-95323FD9032D}"/>
              </a:ext>
            </a:extLst>
          </p:cNvPr>
          <p:cNvSpPr/>
          <p:nvPr/>
        </p:nvSpPr>
        <p:spPr>
          <a:xfrm>
            <a:off x="19028229" y="10450286"/>
            <a:ext cx="734890" cy="553310"/>
          </a:xfrm>
          <a:custGeom>
            <a:avLst/>
            <a:gdLst/>
            <a:ahLst/>
            <a:cxnLst/>
            <a:rect l="l" t="t" r="r" b="b"/>
            <a:pathLst>
              <a:path w="176" h="120" extrusionOk="0">
                <a:moveTo>
                  <a:pt x="175" y="57"/>
                </a:move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17" y="120"/>
                  <a:pt x="118" y="120"/>
                  <a:pt x="119" y="119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6" y="62"/>
                  <a:pt x="176" y="61"/>
                  <a:pt x="176" y="60"/>
                </a:cubicBezTo>
                <a:cubicBezTo>
                  <a:pt x="176" y="59"/>
                  <a:pt x="176" y="58"/>
                  <a:pt x="175" y="57"/>
                </a:cubicBezTo>
                <a:moveTo>
                  <a:pt x="120" y="106"/>
                </a:moveTo>
                <a:cubicBezTo>
                  <a:pt x="120" y="72"/>
                  <a:pt x="120" y="72"/>
                  <a:pt x="1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66" y="60"/>
                  <a:pt x="166" y="60"/>
                  <a:pt x="166" y="60"/>
                </a:cubicBezTo>
                <a:lnTo>
                  <a:pt x="120" y="106"/>
                </a:lnTo>
                <a:close/>
              </a:path>
            </a:pathLst>
          </a:custGeom>
          <a:solidFill>
            <a:srgbClr val="223466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07;p8">
            <a:extLst>
              <a:ext uri="{FF2B5EF4-FFF2-40B4-BE49-F238E27FC236}">
                <a16:creationId xmlns:a16="http://schemas.microsoft.com/office/drawing/2014/main" id="{16A66A17-CBEA-403D-8641-7FB22F3FB542}"/>
              </a:ext>
            </a:extLst>
          </p:cNvPr>
          <p:cNvSpPr/>
          <p:nvPr/>
        </p:nvSpPr>
        <p:spPr>
          <a:xfrm>
            <a:off x="0" y="9913257"/>
            <a:ext cx="20104100" cy="1408714"/>
          </a:xfrm>
          <a:custGeom>
            <a:avLst/>
            <a:gdLst/>
            <a:ahLst/>
            <a:cxnLst/>
            <a:rect l="l" t="t" r="r" b="b"/>
            <a:pathLst>
              <a:path w="20104100" h="4038600" extrusionOk="0">
                <a:moveTo>
                  <a:pt x="20104099" y="0"/>
                </a:moveTo>
                <a:lnTo>
                  <a:pt x="1712911" y="0"/>
                </a:lnTo>
                <a:lnTo>
                  <a:pt x="1664966" y="658"/>
                </a:lnTo>
                <a:lnTo>
                  <a:pt x="1617346" y="2620"/>
                </a:lnTo>
                <a:lnTo>
                  <a:pt x="1570070" y="5871"/>
                </a:lnTo>
                <a:lnTo>
                  <a:pt x="1523154" y="10391"/>
                </a:lnTo>
                <a:lnTo>
                  <a:pt x="1476616" y="16165"/>
                </a:lnTo>
                <a:lnTo>
                  <a:pt x="1430472" y="23175"/>
                </a:lnTo>
                <a:lnTo>
                  <a:pt x="1384740" y="31403"/>
                </a:lnTo>
                <a:lnTo>
                  <a:pt x="1339436" y="40834"/>
                </a:lnTo>
                <a:lnTo>
                  <a:pt x="1294579" y="51448"/>
                </a:lnTo>
                <a:lnTo>
                  <a:pt x="1250186" y="63231"/>
                </a:lnTo>
                <a:lnTo>
                  <a:pt x="1206272" y="76163"/>
                </a:lnTo>
                <a:lnTo>
                  <a:pt x="1162856" y="90228"/>
                </a:lnTo>
                <a:lnTo>
                  <a:pt x="1119955" y="105409"/>
                </a:lnTo>
                <a:lnTo>
                  <a:pt x="1077586" y="121689"/>
                </a:lnTo>
                <a:lnTo>
                  <a:pt x="1035767" y="139050"/>
                </a:lnTo>
                <a:lnTo>
                  <a:pt x="994513" y="157475"/>
                </a:lnTo>
                <a:lnTo>
                  <a:pt x="953843" y="176948"/>
                </a:lnTo>
                <a:lnTo>
                  <a:pt x="913773" y="197450"/>
                </a:lnTo>
                <a:lnTo>
                  <a:pt x="874322" y="218965"/>
                </a:lnTo>
                <a:lnTo>
                  <a:pt x="835505" y="241476"/>
                </a:lnTo>
                <a:lnTo>
                  <a:pt x="797341" y="264965"/>
                </a:lnTo>
                <a:lnTo>
                  <a:pt x="759845" y="289416"/>
                </a:lnTo>
                <a:lnTo>
                  <a:pt x="723037" y="314810"/>
                </a:lnTo>
                <a:lnTo>
                  <a:pt x="686932" y="341132"/>
                </a:lnTo>
                <a:lnTo>
                  <a:pt x="651548" y="368363"/>
                </a:lnTo>
                <a:lnTo>
                  <a:pt x="616902" y="396487"/>
                </a:lnTo>
                <a:lnTo>
                  <a:pt x="583011" y="425486"/>
                </a:lnTo>
                <a:lnTo>
                  <a:pt x="549892" y="455344"/>
                </a:lnTo>
                <a:lnTo>
                  <a:pt x="517563" y="486042"/>
                </a:lnTo>
                <a:lnTo>
                  <a:pt x="486041" y="517565"/>
                </a:lnTo>
                <a:lnTo>
                  <a:pt x="455343" y="549894"/>
                </a:lnTo>
                <a:lnTo>
                  <a:pt x="425485" y="583012"/>
                </a:lnTo>
                <a:lnTo>
                  <a:pt x="396486" y="616903"/>
                </a:lnTo>
                <a:lnTo>
                  <a:pt x="368362" y="651550"/>
                </a:lnTo>
                <a:lnTo>
                  <a:pt x="341131" y="686934"/>
                </a:lnTo>
                <a:lnTo>
                  <a:pt x="314810" y="723039"/>
                </a:lnTo>
                <a:lnTo>
                  <a:pt x="289415" y="759848"/>
                </a:lnTo>
                <a:lnTo>
                  <a:pt x="264965" y="797343"/>
                </a:lnTo>
                <a:lnTo>
                  <a:pt x="241476" y="835508"/>
                </a:lnTo>
                <a:lnTo>
                  <a:pt x="218965" y="874325"/>
                </a:lnTo>
                <a:lnTo>
                  <a:pt x="197450" y="913777"/>
                </a:lnTo>
                <a:lnTo>
                  <a:pt x="176947" y="953847"/>
                </a:lnTo>
                <a:lnTo>
                  <a:pt x="157475" y="994517"/>
                </a:lnTo>
                <a:lnTo>
                  <a:pt x="139049" y="1035771"/>
                </a:lnTo>
                <a:lnTo>
                  <a:pt x="121688" y="1077591"/>
                </a:lnTo>
                <a:lnTo>
                  <a:pt x="105409" y="1119960"/>
                </a:lnTo>
                <a:lnTo>
                  <a:pt x="90228" y="1162862"/>
                </a:lnTo>
                <a:lnTo>
                  <a:pt x="76163" y="1206278"/>
                </a:lnTo>
                <a:lnTo>
                  <a:pt x="63230" y="1250192"/>
                </a:lnTo>
                <a:lnTo>
                  <a:pt x="51448" y="1294586"/>
                </a:lnTo>
                <a:lnTo>
                  <a:pt x="40834" y="1339443"/>
                </a:lnTo>
                <a:lnTo>
                  <a:pt x="31403" y="1384747"/>
                </a:lnTo>
                <a:lnTo>
                  <a:pt x="23175" y="1430479"/>
                </a:lnTo>
                <a:lnTo>
                  <a:pt x="16165" y="1476624"/>
                </a:lnTo>
                <a:lnTo>
                  <a:pt x="10391" y="1523163"/>
                </a:lnTo>
                <a:lnTo>
                  <a:pt x="5871" y="1570079"/>
                </a:lnTo>
                <a:lnTo>
                  <a:pt x="2620" y="1617356"/>
                </a:lnTo>
                <a:lnTo>
                  <a:pt x="658" y="1664976"/>
                </a:lnTo>
                <a:lnTo>
                  <a:pt x="0" y="1712921"/>
                </a:lnTo>
                <a:lnTo>
                  <a:pt x="0" y="4038568"/>
                </a:lnTo>
                <a:lnTo>
                  <a:pt x="20104099" y="4038568"/>
                </a:lnTo>
                <a:lnTo>
                  <a:pt x="20104099" y="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9"/>
          <p:cNvSpPr/>
          <p:nvPr/>
        </p:nvSpPr>
        <p:spPr>
          <a:xfrm>
            <a:off x="0" y="3377320"/>
            <a:ext cx="108441" cy="632893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460;p23">
            <a:extLst>
              <a:ext uri="{FF2B5EF4-FFF2-40B4-BE49-F238E27FC236}">
                <a16:creationId xmlns:a16="http://schemas.microsoft.com/office/drawing/2014/main" id="{9280F1C5-B3F1-45F5-AB51-0CA22AE7474D}"/>
              </a:ext>
            </a:extLst>
          </p:cNvPr>
          <p:cNvSpPr/>
          <p:nvPr/>
        </p:nvSpPr>
        <p:spPr>
          <a:xfrm>
            <a:off x="866423" y="1596627"/>
            <a:ext cx="1524327" cy="1524327"/>
          </a:xfrm>
          <a:prstGeom prst="ellipse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466;p23">
            <a:extLst>
              <a:ext uri="{FF2B5EF4-FFF2-40B4-BE49-F238E27FC236}">
                <a16:creationId xmlns:a16="http://schemas.microsoft.com/office/drawing/2014/main" id="{E4A65464-6B19-4EDF-8142-ABC6FD706B6F}"/>
              </a:ext>
            </a:extLst>
          </p:cNvPr>
          <p:cNvSpPr txBox="1"/>
          <p:nvPr/>
        </p:nvSpPr>
        <p:spPr>
          <a:xfrm>
            <a:off x="1207638" y="1965761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 dirty="0"/>
          </a:p>
        </p:txBody>
      </p:sp>
      <p:cxnSp>
        <p:nvCxnSpPr>
          <p:cNvPr id="12" name="Google Shape;471;p23">
            <a:extLst>
              <a:ext uri="{FF2B5EF4-FFF2-40B4-BE49-F238E27FC236}">
                <a16:creationId xmlns:a16="http://schemas.microsoft.com/office/drawing/2014/main" id="{6411B8BB-197C-444B-AFE2-551DB9ABF3BC}"/>
              </a:ext>
            </a:extLst>
          </p:cNvPr>
          <p:cNvCxnSpPr>
            <a:cxnSpLocks/>
          </p:cNvCxnSpPr>
          <p:nvPr/>
        </p:nvCxnSpPr>
        <p:spPr>
          <a:xfrm flipV="1">
            <a:off x="1623356" y="130630"/>
            <a:ext cx="0" cy="1311076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none" w="sm" len="sm"/>
            <a:tailEnd type="oval" w="med" len="med"/>
          </a:ln>
        </p:spPr>
      </p:cxnSp>
      <p:sp>
        <p:nvSpPr>
          <p:cNvPr id="13" name="Google Shape;477;p23">
            <a:extLst>
              <a:ext uri="{FF2B5EF4-FFF2-40B4-BE49-F238E27FC236}">
                <a16:creationId xmlns:a16="http://schemas.microsoft.com/office/drawing/2014/main" id="{26563E64-6F9B-4034-9525-256B4D112C8C}"/>
              </a:ext>
            </a:extLst>
          </p:cNvPr>
          <p:cNvSpPr txBox="1"/>
          <p:nvPr/>
        </p:nvSpPr>
        <p:spPr>
          <a:xfrm>
            <a:off x="1861382" y="280634"/>
            <a:ext cx="318958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Constitución</a:t>
            </a:r>
            <a:endParaRPr sz="3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14" name="Google Shape;478;p23">
            <a:extLst>
              <a:ext uri="{FF2B5EF4-FFF2-40B4-BE49-F238E27FC236}">
                <a16:creationId xmlns:a16="http://schemas.microsoft.com/office/drawing/2014/main" id="{25F36B47-CF79-4488-8F84-0DB926A20CF2}"/>
              </a:ext>
            </a:extLst>
          </p:cNvPr>
          <p:cNvSpPr txBox="1"/>
          <p:nvPr/>
        </p:nvSpPr>
        <p:spPr>
          <a:xfrm>
            <a:off x="1855235" y="664289"/>
            <a:ext cx="3554664" cy="77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Inscripción</a:t>
            </a:r>
            <a:endParaRPr sz="2800" dirty="0"/>
          </a:p>
        </p:txBody>
      </p:sp>
      <p:sp>
        <p:nvSpPr>
          <p:cNvPr id="17" name="Google Shape;335;p18">
            <a:extLst>
              <a:ext uri="{FF2B5EF4-FFF2-40B4-BE49-F238E27FC236}">
                <a16:creationId xmlns:a16="http://schemas.microsoft.com/office/drawing/2014/main" id="{D3E82EDC-DECC-4022-9748-8A35A7CA9F6E}"/>
              </a:ext>
            </a:extLst>
          </p:cNvPr>
          <p:cNvSpPr txBox="1"/>
          <p:nvPr/>
        </p:nvSpPr>
        <p:spPr>
          <a:xfrm>
            <a:off x="4830820" y="5319338"/>
            <a:ext cx="2928597" cy="83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065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Registro virtual: formulario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8" name="Google Shape;1309;p37">
            <a:extLst>
              <a:ext uri="{FF2B5EF4-FFF2-40B4-BE49-F238E27FC236}">
                <a16:creationId xmlns:a16="http://schemas.microsoft.com/office/drawing/2014/main" id="{B7D0B6C8-48BF-44AC-AC13-94F00860DBF9}"/>
              </a:ext>
            </a:extLst>
          </p:cNvPr>
          <p:cNvSpPr/>
          <p:nvPr/>
        </p:nvSpPr>
        <p:spPr>
          <a:xfrm>
            <a:off x="3802745" y="3120954"/>
            <a:ext cx="9168332" cy="4793328"/>
          </a:xfrm>
          <a:custGeom>
            <a:avLst/>
            <a:gdLst/>
            <a:ahLst/>
            <a:cxnLst/>
            <a:rect l="l" t="t" r="r" b="b"/>
            <a:pathLst>
              <a:path w="176" h="112" extrusionOk="0">
                <a:moveTo>
                  <a:pt x="130" y="8"/>
                </a:moveTo>
                <a:cubicBezTo>
                  <a:pt x="105" y="8"/>
                  <a:pt x="84" y="29"/>
                  <a:pt x="84" y="54"/>
                </a:cubicBezTo>
                <a:cubicBezTo>
                  <a:pt x="84" y="58"/>
                  <a:pt x="84" y="58"/>
                  <a:pt x="84" y="58"/>
                </a:cubicBezTo>
                <a:cubicBezTo>
                  <a:pt x="84" y="79"/>
                  <a:pt x="67" y="96"/>
                  <a:pt x="46" y="96"/>
                </a:cubicBezTo>
                <a:cubicBezTo>
                  <a:pt x="25" y="96"/>
                  <a:pt x="8" y="79"/>
                  <a:pt x="8" y="58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33"/>
                  <a:pt x="25" y="16"/>
                  <a:pt x="46" y="16"/>
                </a:cubicBezTo>
                <a:cubicBezTo>
                  <a:pt x="54" y="16"/>
                  <a:pt x="62" y="19"/>
                  <a:pt x="68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8" y="32"/>
                  <a:pt x="80" y="30"/>
                  <a:pt x="80" y="2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17"/>
                  <a:pt x="72" y="17"/>
                  <a:pt x="72" y="17"/>
                </a:cubicBezTo>
                <a:cubicBezTo>
                  <a:pt x="64" y="11"/>
                  <a:pt x="55" y="8"/>
                  <a:pt x="46" y="8"/>
                </a:cubicBezTo>
                <a:cubicBezTo>
                  <a:pt x="21" y="8"/>
                  <a:pt x="0" y="29"/>
                  <a:pt x="0" y="54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83"/>
                  <a:pt x="21" y="104"/>
                  <a:pt x="46" y="104"/>
                </a:cubicBezTo>
                <a:cubicBezTo>
                  <a:pt x="71" y="104"/>
                  <a:pt x="92" y="83"/>
                  <a:pt x="92" y="58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33"/>
                  <a:pt x="109" y="16"/>
                  <a:pt x="130" y="16"/>
                </a:cubicBezTo>
                <a:cubicBezTo>
                  <a:pt x="151" y="16"/>
                  <a:pt x="168" y="33"/>
                  <a:pt x="168" y="54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79"/>
                  <a:pt x="151" y="96"/>
                  <a:pt x="130" y="96"/>
                </a:cubicBezTo>
                <a:cubicBezTo>
                  <a:pt x="122" y="96"/>
                  <a:pt x="114" y="93"/>
                  <a:pt x="108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6" y="88"/>
                  <a:pt x="128" y="86"/>
                  <a:pt x="128" y="84"/>
                </a:cubicBezTo>
                <a:cubicBezTo>
                  <a:pt x="128" y="82"/>
                  <a:pt x="126" y="80"/>
                  <a:pt x="1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0"/>
                  <a:pt x="98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12" y="101"/>
                  <a:pt x="121" y="104"/>
                  <a:pt x="130" y="104"/>
                </a:cubicBezTo>
                <a:cubicBezTo>
                  <a:pt x="155" y="104"/>
                  <a:pt x="176" y="83"/>
                  <a:pt x="176" y="58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29"/>
                  <a:pt x="155" y="8"/>
                  <a:pt x="130" y="8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335;p18">
            <a:extLst>
              <a:ext uri="{FF2B5EF4-FFF2-40B4-BE49-F238E27FC236}">
                <a16:creationId xmlns:a16="http://schemas.microsoft.com/office/drawing/2014/main" id="{0885D018-CD59-48D9-BB56-EBA251ECA4D9}"/>
              </a:ext>
            </a:extLst>
          </p:cNvPr>
          <p:cNvSpPr txBox="1"/>
          <p:nvPr/>
        </p:nvSpPr>
        <p:spPr>
          <a:xfrm>
            <a:off x="9020217" y="4891075"/>
            <a:ext cx="3389498" cy="1253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065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Registro formal: </a:t>
            </a:r>
          </a:p>
          <a:p>
            <a:pPr marL="12065" marR="5080" lvl="0" indent="-635" algn="ctr">
              <a:lnSpc>
                <a:spcPct val="111900"/>
              </a:lnSpc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Firma de libro de inscripción.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0" name="Google Shape;911;p16">
            <a:extLst>
              <a:ext uri="{FF2B5EF4-FFF2-40B4-BE49-F238E27FC236}">
                <a16:creationId xmlns:a16="http://schemas.microsoft.com/office/drawing/2014/main" id="{631EC896-3B5B-4EAC-B82C-90A23D986CC1}"/>
              </a:ext>
            </a:extLst>
          </p:cNvPr>
          <p:cNvSpPr/>
          <p:nvPr/>
        </p:nvSpPr>
        <p:spPr>
          <a:xfrm>
            <a:off x="19028229" y="10450286"/>
            <a:ext cx="734890" cy="553310"/>
          </a:xfrm>
          <a:custGeom>
            <a:avLst/>
            <a:gdLst/>
            <a:ahLst/>
            <a:cxnLst/>
            <a:rect l="l" t="t" r="r" b="b"/>
            <a:pathLst>
              <a:path w="176" h="120" extrusionOk="0">
                <a:moveTo>
                  <a:pt x="175" y="57"/>
                </a:move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17" y="120"/>
                  <a:pt x="118" y="120"/>
                  <a:pt x="119" y="119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6" y="62"/>
                  <a:pt x="176" y="61"/>
                  <a:pt x="176" y="60"/>
                </a:cubicBezTo>
                <a:cubicBezTo>
                  <a:pt x="176" y="59"/>
                  <a:pt x="176" y="58"/>
                  <a:pt x="175" y="57"/>
                </a:cubicBezTo>
                <a:moveTo>
                  <a:pt x="120" y="106"/>
                </a:moveTo>
                <a:cubicBezTo>
                  <a:pt x="120" y="72"/>
                  <a:pt x="120" y="72"/>
                  <a:pt x="1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66" y="60"/>
                  <a:pt x="166" y="60"/>
                  <a:pt x="166" y="60"/>
                </a:cubicBezTo>
                <a:lnTo>
                  <a:pt x="120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8F3A65A-DAFB-4B13-8934-AAFEBE397B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137"/>
          <a:stretch/>
        </p:blipFill>
        <p:spPr>
          <a:xfrm>
            <a:off x="12481796" y="3258739"/>
            <a:ext cx="4745033" cy="4791871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B3BAB10A-84B7-4703-B76A-211E027A941F}"/>
              </a:ext>
            </a:extLst>
          </p:cNvPr>
          <p:cNvSpPr/>
          <p:nvPr/>
        </p:nvSpPr>
        <p:spPr>
          <a:xfrm>
            <a:off x="13619504" y="5932509"/>
            <a:ext cx="24696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Se </a:t>
            </a:r>
            <a:r>
              <a:rPr lang="en-US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sugieren</a:t>
            </a:r>
            <a:r>
              <a:rPr lang="en-US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</a:t>
            </a:r>
            <a:r>
              <a:rPr lang="en-US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comisiones</a:t>
            </a:r>
            <a:r>
              <a:rPr lang="en-US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</a:t>
            </a:r>
            <a:r>
              <a:rPr lang="en-US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trabajo</a:t>
            </a:r>
            <a:r>
              <a:rPr lang="en-US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y una </a:t>
            </a:r>
            <a:r>
              <a:rPr lang="en-US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Comisión</a:t>
            </a:r>
            <a:r>
              <a:rPr lang="en-US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</a:t>
            </a:r>
            <a:r>
              <a:rPr lang="en-US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Coordinadora</a:t>
            </a:r>
            <a:endParaRPr lang="en-US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97B27F-1293-467F-99A8-61D69B34F195}"/>
              </a:ext>
            </a:extLst>
          </p:cNvPr>
          <p:cNvSpPr/>
          <p:nvPr/>
        </p:nvSpPr>
        <p:spPr>
          <a:xfrm>
            <a:off x="13340948" y="4886142"/>
            <a:ext cx="2960407" cy="90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marR="5080" indent="-635" algn="ctr">
              <a:lnSpc>
                <a:spcPct val="111900"/>
              </a:lnSpc>
            </a:pPr>
            <a:r>
              <a:rPr lang="en-US" sz="2400" dirty="0" err="1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Definición</a:t>
            </a:r>
            <a:r>
              <a:rPr lang="en-US" sz="2400" dirty="0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 </a:t>
            </a:r>
            <a:r>
              <a:rPr lang="en-US" sz="2400" dirty="0" err="1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estructura</a:t>
            </a:r>
            <a:r>
              <a:rPr lang="en-US" sz="2400" dirty="0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 </a:t>
            </a:r>
            <a:r>
              <a:rPr lang="en-US" sz="2400" dirty="0" err="1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interna</a:t>
            </a:r>
            <a:endParaRPr lang="en-US" sz="2400" dirty="0">
              <a:solidFill>
                <a:srgbClr val="243467"/>
              </a:solidFill>
              <a:latin typeface="Prompt"/>
              <a:cs typeface="Prompt"/>
              <a:sym typeface="Helvetica Neue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DE77CCB-13EE-F528-06F5-9D58C2CA647A}"/>
              </a:ext>
            </a:extLst>
          </p:cNvPr>
          <p:cNvSpPr txBox="1"/>
          <p:nvPr/>
        </p:nvSpPr>
        <p:spPr>
          <a:xfrm>
            <a:off x="2049535" y="10874827"/>
            <a:ext cx="165937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CO" dirty="0">
                <a:solidFill>
                  <a:schemeClr val="bg1"/>
                </a:solidFill>
              </a:rPr>
              <a:t>https://forms.office.com/Pages/ResponsePage.aspx?id=WeWXUFhCZkOwMd-P3AXVyD8iJ0zqDFhHiLtfEMVsj0pUN1FYWUYwNVg0OFJBMDBVN1ZDMUxBOEczTy4u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D71B32A2-D7E0-45D2-81F8-31E71940F26D}"/>
              </a:ext>
            </a:extLst>
          </p:cNvPr>
          <p:cNvCxnSpPr>
            <a:cxnSpLocks/>
          </p:cNvCxnSpPr>
          <p:nvPr/>
        </p:nvCxnSpPr>
        <p:spPr>
          <a:xfrm flipH="1">
            <a:off x="9801546" y="4646631"/>
            <a:ext cx="363" cy="1480680"/>
          </a:xfrm>
          <a:prstGeom prst="straightConnector1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4037CDA4-5611-46BE-8EAB-A7A9632F7DA9}"/>
              </a:ext>
            </a:extLst>
          </p:cNvPr>
          <p:cNvCxnSpPr>
            <a:cxnSpLocks/>
          </p:cNvCxnSpPr>
          <p:nvPr/>
        </p:nvCxnSpPr>
        <p:spPr>
          <a:xfrm flipH="1">
            <a:off x="17303781" y="4646631"/>
            <a:ext cx="363" cy="1480680"/>
          </a:xfrm>
          <a:prstGeom prst="straightConnector1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DF52F5C9-0BA0-4F3A-945A-829CCD3DD0EC}"/>
              </a:ext>
            </a:extLst>
          </p:cNvPr>
          <p:cNvCxnSpPr>
            <a:cxnSpLocks/>
            <a:stCxn id="20" idx="2"/>
            <a:endCxn id="239" idx="0"/>
          </p:cNvCxnSpPr>
          <p:nvPr/>
        </p:nvCxnSpPr>
        <p:spPr>
          <a:xfrm flipH="1">
            <a:off x="2598616" y="4646631"/>
            <a:ext cx="363" cy="1480680"/>
          </a:xfrm>
          <a:prstGeom prst="straightConnector1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: angular 4">
            <a:extLst>
              <a:ext uri="{FF2B5EF4-FFF2-40B4-BE49-F238E27FC236}">
                <a16:creationId xmlns:a16="http://schemas.microsoft.com/office/drawing/2014/main" id="{2D885EA1-C1C4-40DC-AD07-489B84B7B4A6}"/>
              </a:ext>
            </a:extLst>
          </p:cNvPr>
          <p:cNvCxnSpPr>
            <a:cxnSpLocks/>
            <a:stCxn id="243" idx="2"/>
            <a:endCxn id="24" idx="0"/>
          </p:cNvCxnSpPr>
          <p:nvPr/>
        </p:nvCxnSpPr>
        <p:spPr>
          <a:xfrm rot="16200000" flipH="1">
            <a:off x="12300719" y="-1332298"/>
            <a:ext cx="2362771" cy="7548699"/>
          </a:xfrm>
          <a:prstGeom prst="bentConnector3">
            <a:avLst>
              <a:gd name="adj1" fmla="val 55529"/>
            </a:avLst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: angular 2">
            <a:extLst>
              <a:ext uri="{FF2B5EF4-FFF2-40B4-BE49-F238E27FC236}">
                <a16:creationId xmlns:a16="http://schemas.microsoft.com/office/drawing/2014/main" id="{B4537485-3180-4158-AB58-C7175424BE00}"/>
              </a:ext>
            </a:extLst>
          </p:cNvPr>
          <p:cNvCxnSpPr>
            <a:cxnSpLocks/>
            <a:stCxn id="243" idx="2"/>
            <a:endCxn id="23" idx="0"/>
          </p:cNvCxnSpPr>
          <p:nvPr/>
        </p:nvCxnSpPr>
        <p:spPr>
          <a:xfrm rot="16200000" flipH="1">
            <a:off x="10339585" y="628837"/>
            <a:ext cx="2569009" cy="3832668"/>
          </a:xfrm>
          <a:prstGeom prst="bentConnector3">
            <a:avLst>
              <a:gd name="adj1" fmla="val 42090"/>
            </a:avLst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57308F41-A1CE-42FB-827C-5202FAB55037}"/>
              </a:ext>
            </a:extLst>
          </p:cNvPr>
          <p:cNvCxnSpPr>
            <a:cxnSpLocks/>
            <a:stCxn id="243" idx="2"/>
          </p:cNvCxnSpPr>
          <p:nvPr/>
        </p:nvCxnSpPr>
        <p:spPr>
          <a:xfrm rot="5400000">
            <a:off x="8727003" y="2241419"/>
            <a:ext cx="1961504" cy="12700"/>
          </a:xfrm>
          <a:prstGeom prst="bentConnector3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: angular 9">
            <a:extLst>
              <a:ext uri="{FF2B5EF4-FFF2-40B4-BE49-F238E27FC236}">
                <a16:creationId xmlns:a16="http://schemas.microsoft.com/office/drawing/2014/main" id="{6783EB14-1D9B-43F6-8B13-C978060A9958}"/>
              </a:ext>
            </a:extLst>
          </p:cNvPr>
          <p:cNvCxnSpPr>
            <a:cxnSpLocks/>
            <a:stCxn id="243" idx="2"/>
            <a:endCxn id="21" idx="0"/>
          </p:cNvCxnSpPr>
          <p:nvPr/>
        </p:nvCxnSpPr>
        <p:spPr>
          <a:xfrm rot="5400000">
            <a:off x="6642391" y="798391"/>
            <a:ext cx="2603089" cy="3527640"/>
          </a:xfrm>
          <a:prstGeom prst="bentConnector3">
            <a:avLst>
              <a:gd name="adj1" fmla="val 41636"/>
            </a:avLst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: angular 14">
            <a:extLst>
              <a:ext uri="{FF2B5EF4-FFF2-40B4-BE49-F238E27FC236}">
                <a16:creationId xmlns:a16="http://schemas.microsoft.com/office/drawing/2014/main" id="{070E5879-CCAF-4C60-83FE-988CA606FB20}"/>
              </a:ext>
            </a:extLst>
          </p:cNvPr>
          <p:cNvCxnSpPr>
            <a:cxnSpLocks/>
            <a:stCxn id="243" idx="2"/>
            <a:endCxn id="20" idx="0"/>
          </p:cNvCxnSpPr>
          <p:nvPr/>
        </p:nvCxnSpPr>
        <p:spPr>
          <a:xfrm rot="5400000">
            <a:off x="4835801" y="-976155"/>
            <a:ext cx="2635133" cy="7108776"/>
          </a:xfrm>
          <a:prstGeom prst="bentConnector3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Google Shape;236;p11"/>
          <p:cNvSpPr/>
          <p:nvPr/>
        </p:nvSpPr>
        <p:spPr>
          <a:xfrm>
            <a:off x="4822708" y="2876055"/>
            <a:ext cx="2614930" cy="2614930"/>
          </a:xfrm>
          <a:custGeom>
            <a:avLst/>
            <a:gdLst/>
            <a:ahLst/>
            <a:cxnLst/>
            <a:rect l="l" t="t" r="r" b="b"/>
            <a:pathLst>
              <a:path w="2614929" h="2614929" extrusionOk="0">
                <a:moveTo>
                  <a:pt x="2108794" y="0"/>
                </a:moveTo>
                <a:lnTo>
                  <a:pt x="505649" y="0"/>
                </a:lnTo>
                <a:lnTo>
                  <a:pt x="456952" y="2314"/>
                </a:lnTo>
                <a:lnTo>
                  <a:pt x="409565" y="9117"/>
                </a:lnTo>
                <a:lnTo>
                  <a:pt x="363699" y="20196"/>
                </a:lnTo>
                <a:lnTo>
                  <a:pt x="319567" y="35339"/>
                </a:lnTo>
                <a:lnTo>
                  <a:pt x="277379" y="54335"/>
                </a:lnTo>
                <a:lnTo>
                  <a:pt x="237349" y="76971"/>
                </a:lnTo>
                <a:lnTo>
                  <a:pt x="199688" y="103036"/>
                </a:lnTo>
                <a:lnTo>
                  <a:pt x="164608" y="132317"/>
                </a:lnTo>
                <a:lnTo>
                  <a:pt x="132321" y="164604"/>
                </a:lnTo>
                <a:lnTo>
                  <a:pt x="103039" y="199684"/>
                </a:lnTo>
                <a:lnTo>
                  <a:pt x="76973" y="237345"/>
                </a:lnTo>
                <a:lnTo>
                  <a:pt x="54337" y="277375"/>
                </a:lnTo>
                <a:lnTo>
                  <a:pt x="35340" y="319562"/>
                </a:lnTo>
                <a:lnTo>
                  <a:pt x="20197" y="363695"/>
                </a:lnTo>
                <a:lnTo>
                  <a:pt x="9117" y="409562"/>
                </a:lnTo>
                <a:lnTo>
                  <a:pt x="2314" y="456951"/>
                </a:lnTo>
                <a:lnTo>
                  <a:pt x="0" y="505649"/>
                </a:lnTo>
                <a:lnTo>
                  <a:pt x="0" y="2108794"/>
                </a:lnTo>
                <a:lnTo>
                  <a:pt x="2314" y="2157491"/>
                </a:lnTo>
                <a:lnTo>
                  <a:pt x="9117" y="2204878"/>
                </a:lnTo>
                <a:lnTo>
                  <a:pt x="20197" y="2250744"/>
                </a:lnTo>
                <a:lnTo>
                  <a:pt x="35340" y="2294876"/>
                </a:lnTo>
                <a:lnTo>
                  <a:pt x="54337" y="2337064"/>
                </a:lnTo>
                <a:lnTo>
                  <a:pt x="76973" y="2377094"/>
                </a:lnTo>
                <a:lnTo>
                  <a:pt x="103039" y="2414755"/>
                </a:lnTo>
                <a:lnTo>
                  <a:pt x="132321" y="2449835"/>
                </a:lnTo>
                <a:lnTo>
                  <a:pt x="164608" y="2482122"/>
                </a:lnTo>
                <a:lnTo>
                  <a:pt x="199688" y="2511404"/>
                </a:lnTo>
                <a:lnTo>
                  <a:pt x="237349" y="2537470"/>
                </a:lnTo>
                <a:lnTo>
                  <a:pt x="277379" y="2560106"/>
                </a:lnTo>
                <a:lnTo>
                  <a:pt x="319567" y="2579103"/>
                </a:lnTo>
                <a:lnTo>
                  <a:pt x="363699" y="2594246"/>
                </a:lnTo>
                <a:lnTo>
                  <a:pt x="409565" y="2605326"/>
                </a:lnTo>
                <a:lnTo>
                  <a:pt x="456952" y="2612129"/>
                </a:lnTo>
                <a:lnTo>
                  <a:pt x="505649" y="2614443"/>
                </a:lnTo>
                <a:lnTo>
                  <a:pt x="2108794" y="2614443"/>
                </a:lnTo>
                <a:lnTo>
                  <a:pt x="2157491" y="2612129"/>
                </a:lnTo>
                <a:lnTo>
                  <a:pt x="2204878" y="2605326"/>
                </a:lnTo>
                <a:lnTo>
                  <a:pt x="2250745" y="2594246"/>
                </a:lnTo>
                <a:lnTo>
                  <a:pt x="2294878" y="2579103"/>
                </a:lnTo>
                <a:lnTo>
                  <a:pt x="2337066" y="2560106"/>
                </a:lnTo>
                <a:lnTo>
                  <a:pt x="2377097" y="2537470"/>
                </a:lnTo>
                <a:lnTo>
                  <a:pt x="2414759" y="2511404"/>
                </a:lnTo>
                <a:lnTo>
                  <a:pt x="2449840" y="2482122"/>
                </a:lnTo>
                <a:lnTo>
                  <a:pt x="2482128" y="2449835"/>
                </a:lnTo>
                <a:lnTo>
                  <a:pt x="2511411" y="2414755"/>
                </a:lnTo>
                <a:lnTo>
                  <a:pt x="2537477" y="2377094"/>
                </a:lnTo>
                <a:lnTo>
                  <a:pt x="2560115" y="2337064"/>
                </a:lnTo>
                <a:lnTo>
                  <a:pt x="2579112" y="2294876"/>
                </a:lnTo>
                <a:lnTo>
                  <a:pt x="2594256" y="2250744"/>
                </a:lnTo>
                <a:lnTo>
                  <a:pt x="2605336" y="2204878"/>
                </a:lnTo>
                <a:lnTo>
                  <a:pt x="2612139" y="2157491"/>
                </a:lnTo>
                <a:lnTo>
                  <a:pt x="2614454" y="2108794"/>
                </a:lnTo>
                <a:lnTo>
                  <a:pt x="2614454" y="505649"/>
                </a:lnTo>
                <a:lnTo>
                  <a:pt x="2612139" y="456951"/>
                </a:lnTo>
                <a:lnTo>
                  <a:pt x="2605336" y="409562"/>
                </a:lnTo>
                <a:lnTo>
                  <a:pt x="2594256" y="363695"/>
                </a:lnTo>
                <a:lnTo>
                  <a:pt x="2579112" y="319562"/>
                </a:lnTo>
                <a:lnTo>
                  <a:pt x="2560115" y="277375"/>
                </a:lnTo>
                <a:lnTo>
                  <a:pt x="2537477" y="237345"/>
                </a:lnTo>
                <a:lnTo>
                  <a:pt x="2511411" y="199684"/>
                </a:lnTo>
                <a:lnTo>
                  <a:pt x="2482128" y="164604"/>
                </a:lnTo>
                <a:lnTo>
                  <a:pt x="2449840" y="132317"/>
                </a:lnTo>
                <a:lnTo>
                  <a:pt x="2414759" y="103036"/>
                </a:lnTo>
                <a:lnTo>
                  <a:pt x="2377097" y="76971"/>
                </a:lnTo>
                <a:lnTo>
                  <a:pt x="2337066" y="54335"/>
                </a:lnTo>
                <a:lnTo>
                  <a:pt x="2294878" y="35339"/>
                </a:lnTo>
                <a:lnTo>
                  <a:pt x="2250745" y="20196"/>
                </a:lnTo>
                <a:lnTo>
                  <a:pt x="2204878" y="9117"/>
                </a:lnTo>
                <a:lnTo>
                  <a:pt x="2157491" y="2314"/>
                </a:lnTo>
                <a:lnTo>
                  <a:pt x="2108794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1"/>
          <p:cNvSpPr/>
          <p:nvPr/>
        </p:nvSpPr>
        <p:spPr>
          <a:xfrm>
            <a:off x="8392832" y="2876055"/>
            <a:ext cx="2614930" cy="2614930"/>
          </a:xfrm>
          <a:custGeom>
            <a:avLst/>
            <a:gdLst/>
            <a:ahLst/>
            <a:cxnLst/>
            <a:rect l="l" t="t" r="r" b="b"/>
            <a:pathLst>
              <a:path w="2614930" h="2614929" extrusionOk="0">
                <a:moveTo>
                  <a:pt x="2108794" y="0"/>
                </a:moveTo>
                <a:lnTo>
                  <a:pt x="505649" y="0"/>
                </a:lnTo>
                <a:lnTo>
                  <a:pt x="456951" y="2314"/>
                </a:lnTo>
                <a:lnTo>
                  <a:pt x="409562" y="9117"/>
                </a:lnTo>
                <a:lnTo>
                  <a:pt x="363695" y="20196"/>
                </a:lnTo>
                <a:lnTo>
                  <a:pt x="319562" y="35339"/>
                </a:lnTo>
                <a:lnTo>
                  <a:pt x="277375" y="54335"/>
                </a:lnTo>
                <a:lnTo>
                  <a:pt x="237345" y="76971"/>
                </a:lnTo>
                <a:lnTo>
                  <a:pt x="199684" y="103036"/>
                </a:lnTo>
                <a:lnTo>
                  <a:pt x="164604" y="132317"/>
                </a:lnTo>
                <a:lnTo>
                  <a:pt x="132317" y="164604"/>
                </a:lnTo>
                <a:lnTo>
                  <a:pt x="103036" y="199684"/>
                </a:lnTo>
                <a:lnTo>
                  <a:pt x="76971" y="237345"/>
                </a:lnTo>
                <a:lnTo>
                  <a:pt x="54335" y="277375"/>
                </a:lnTo>
                <a:lnTo>
                  <a:pt x="35339" y="319562"/>
                </a:lnTo>
                <a:lnTo>
                  <a:pt x="20196" y="363695"/>
                </a:lnTo>
                <a:lnTo>
                  <a:pt x="9117" y="409562"/>
                </a:lnTo>
                <a:lnTo>
                  <a:pt x="2314" y="456951"/>
                </a:lnTo>
                <a:lnTo>
                  <a:pt x="0" y="505649"/>
                </a:lnTo>
                <a:lnTo>
                  <a:pt x="0" y="2108794"/>
                </a:lnTo>
                <a:lnTo>
                  <a:pt x="2314" y="2157491"/>
                </a:lnTo>
                <a:lnTo>
                  <a:pt x="9117" y="2204878"/>
                </a:lnTo>
                <a:lnTo>
                  <a:pt x="20196" y="2250744"/>
                </a:lnTo>
                <a:lnTo>
                  <a:pt x="35339" y="2294876"/>
                </a:lnTo>
                <a:lnTo>
                  <a:pt x="54335" y="2337064"/>
                </a:lnTo>
                <a:lnTo>
                  <a:pt x="76971" y="2377094"/>
                </a:lnTo>
                <a:lnTo>
                  <a:pt x="103036" y="2414755"/>
                </a:lnTo>
                <a:lnTo>
                  <a:pt x="132317" y="2449835"/>
                </a:lnTo>
                <a:lnTo>
                  <a:pt x="164604" y="2482122"/>
                </a:lnTo>
                <a:lnTo>
                  <a:pt x="199684" y="2511404"/>
                </a:lnTo>
                <a:lnTo>
                  <a:pt x="237345" y="2537470"/>
                </a:lnTo>
                <a:lnTo>
                  <a:pt x="277375" y="2560106"/>
                </a:lnTo>
                <a:lnTo>
                  <a:pt x="319562" y="2579103"/>
                </a:lnTo>
                <a:lnTo>
                  <a:pt x="363695" y="2594246"/>
                </a:lnTo>
                <a:lnTo>
                  <a:pt x="409562" y="2605326"/>
                </a:lnTo>
                <a:lnTo>
                  <a:pt x="456951" y="2612129"/>
                </a:lnTo>
                <a:lnTo>
                  <a:pt x="505649" y="2614443"/>
                </a:lnTo>
                <a:lnTo>
                  <a:pt x="2108794" y="2614443"/>
                </a:lnTo>
                <a:lnTo>
                  <a:pt x="2157491" y="2612129"/>
                </a:lnTo>
                <a:lnTo>
                  <a:pt x="2204878" y="2605326"/>
                </a:lnTo>
                <a:lnTo>
                  <a:pt x="2250744" y="2594246"/>
                </a:lnTo>
                <a:lnTo>
                  <a:pt x="2294876" y="2579103"/>
                </a:lnTo>
                <a:lnTo>
                  <a:pt x="2337064" y="2560106"/>
                </a:lnTo>
                <a:lnTo>
                  <a:pt x="2377094" y="2537470"/>
                </a:lnTo>
                <a:lnTo>
                  <a:pt x="2414755" y="2511404"/>
                </a:lnTo>
                <a:lnTo>
                  <a:pt x="2449835" y="2482122"/>
                </a:lnTo>
                <a:lnTo>
                  <a:pt x="2482122" y="2449835"/>
                </a:lnTo>
                <a:lnTo>
                  <a:pt x="2511404" y="2414755"/>
                </a:lnTo>
                <a:lnTo>
                  <a:pt x="2537470" y="2377094"/>
                </a:lnTo>
                <a:lnTo>
                  <a:pt x="2560106" y="2337064"/>
                </a:lnTo>
                <a:lnTo>
                  <a:pt x="2579103" y="2294876"/>
                </a:lnTo>
                <a:lnTo>
                  <a:pt x="2594246" y="2250744"/>
                </a:lnTo>
                <a:lnTo>
                  <a:pt x="2605326" y="2204878"/>
                </a:lnTo>
                <a:lnTo>
                  <a:pt x="2612129" y="2157491"/>
                </a:lnTo>
                <a:lnTo>
                  <a:pt x="2614443" y="2108794"/>
                </a:lnTo>
                <a:lnTo>
                  <a:pt x="2614443" y="505649"/>
                </a:lnTo>
                <a:lnTo>
                  <a:pt x="2612129" y="456951"/>
                </a:lnTo>
                <a:lnTo>
                  <a:pt x="2605326" y="409562"/>
                </a:lnTo>
                <a:lnTo>
                  <a:pt x="2594246" y="363695"/>
                </a:lnTo>
                <a:lnTo>
                  <a:pt x="2579103" y="319562"/>
                </a:lnTo>
                <a:lnTo>
                  <a:pt x="2560106" y="277375"/>
                </a:lnTo>
                <a:lnTo>
                  <a:pt x="2537470" y="237345"/>
                </a:lnTo>
                <a:lnTo>
                  <a:pt x="2511404" y="199684"/>
                </a:lnTo>
                <a:lnTo>
                  <a:pt x="2482122" y="164604"/>
                </a:lnTo>
                <a:lnTo>
                  <a:pt x="2449835" y="132317"/>
                </a:lnTo>
                <a:lnTo>
                  <a:pt x="2414755" y="103036"/>
                </a:lnTo>
                <a:lnTo>
                  <a:pt x="2377094" y="76971"/>
                </a:lnTo>
                <a:lnTo>
                  <a:pt x="2337064" y="54335"/>
                </a:lnTo>
                <a:lnTo>
                  <a:pt x="2294876" y="35339"/>
                </a:lnTo>
                <a:lnTo>
                  <a:pt x="2250744" y="20196"/>
                </a:lnTo>
                <a:lnTo>
                  <a:pt x="2204878" y="9117"/>
                </a:lnTo>
                <a:lnTo>
                  <a:pt x="2157491" y="2314"/>
                </a:lnTo>
                <a:lnTo>
                  <a:pt x="2108794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1"/>
          <p:cNvSpPr/>
          <p:nvPr/>
        </p:nvSpPr>
        <p:spPr>
          <a:xfrm>
            <a:off x="12213879" y="2876055"/>
            <a:ext cx="2614930" cy="2614930"/>
          </a:xfrm>
          <a:custGeom>
            <a:avLst/>
            <a:gdLst/>
            <a:ahLst/>
            <a:cxnLst/>
            <a:rect l="l" t="t" r="r" b="b"/>
            <a:pathLst>
              <a:path w="2614930" h="2614929" extrusionOk="0">
                <a:moveTo>
                  <a:pt x="2108794" y="0"/>
                </a:moveTo>
                <a:lnTo>
                  <a:pt x="505649" y="0"/>
                </a:lnTo>
                <a:lnTo>
                  <a:pt x="456951" y="2314"/>
                </a:lnTo>
                <a:lnTo>
                  <a:pt x="409562" y="9117"/>
                </a:lnTo>
                <a:lnTo>
                  <a:pt x="363695" y="20196"/>
                </a:lnTo>
                <a:lnTo>
                  <a:pt x="319562" y="35339"/>
                </a:lnTo>
                <a:lnTo>
                  <a:pt x="277375" y="54335"/>
                </a:lnTo>
                <a:lnTo>
                  <a:pt x="237345" y="76971"/>
                </a:lnTo>
                <a:lnTo>
                  <a:pt x="199684" y="103036"/>
                </a:lnTo>
                <a:lnTo>
                  <a:pt x="164604" y="132317"/>
                </a:lnTo>
                <a:lnTo>
                  <a:pt x="132317" y="164604"/>
                </a:lnTo>
                <a:lnTo>
                  <a:pt x="103036" y="199684"/>
                </a:lnTo>
                <a:lnTo>
                  <a:pt x="76971" y="237345"/>
                </a:lnTo>
                <a:lnTo>
                  <a:pt x="54335" y="277375"/>
                </a:lnTo>
                <a:lnTo>
                  <a:pt x="35339" y="319562"/>
                </a:lnTo>
                <a:lnTo>
                  <a:pt x="20196" y="363695"/>
                </a:lnTo>
                <a:lnTo>
                  <a:pt x="9117" y="409562"/>
                </a:lnTo>
                <a:lnTo>
                  <a:pt x="2314" y="456951"/>
                </a:lnTo>
                <a:lnTo>
                  <a:pt x="0" y="505649"/>
                </a:lnTo>
                <a:lnTo>
                  <a:pt x="0" y="2108794"/>
                </a:lnTo>
                <a:lnTo>
                  <a:pt x="2314" y="2157491"/>
                </a:lnTo>
                <a:lnTo>
                  <a:pt x="9117" y="2204878"/>
                </a:lnTo>
                <a:lnTo>
                  <a:pt x="20196" y="2250744"/>
                </a:lnTo>
                <a:lnTo>
                  <a:pt x="35339" y="2294876"/>
                </a:lnTo>
                <a:lnTo>
                  <a:pt x="54335" y="2337064"/>
                </a:lnTo>
                <a:lnTo>
                  <a:pt x="76971" y="2377094"/>
                </a:lnTo>
                <a:lnTo>
                  <a:pt x="103036" y="2414755"/>
                </a:lnTo>
                <a:lnTo>
                  <a:pt x="132317" y="2449835"/>
                </a:lnTo>
                <a:lnTo>
                  <a:pt x="164604" y="2482122"/>
                </a:lnTo>
                <a:lnTo>
                  <a:pt x="199684" y="2511404"/>
                </a:lnTo>
                <a:lnTo>
                  <a:pt x="237345" y="2537470"/>
                </a:lnTo>
                <a:lnTo>
                  <a:pt x="277375" y="2560106"/>
                </a:lnTo>
                <a:lnTo>
                  <a:pt x="319562" y="2579103"/>
                </a:lnTo>
                <a:lnTo>
                  <a:pt x="363695" y="2594246"/>
                </a:lnTo>
                <a:lnTo>
                  <a:pt x="409562" y="2605326"/>
                </a:lnTo>
                <a:lnTo>
                  <a:pt x="456951" y="2612129"/>
                </a:lnTo>
                <a:lnTo>
                  <a:pt x="505649" y="2614443"/>
                </a:lnTo>
                <a:lnTo>
                  <a:pt x="2108794" y="2614443"/>
                </a:lnTo>
                <a:lnTo>
                  <a:pt x="2157491" y="2612129"/>
                </a:lnTo>
                <a:lnTo>
                  <a:pt x="2204878" y="2605326"/>
                </a:lnTo>
                <a:lnTo>
                  <a:pt x="2250744" y="2594246"/>
                </a:lnTo>
                <a:lnTo>
                  <a:pt x="2294876" y="2579103"/>
                </a:lnTo>
                <a:lnTo>
                  <a:pt x="2337064" y="2560106"/>
                </a:lnTo>
                <a:lnTo>
                  <a:pt x="2377094" y="2537470"/>
                </a:lnTo>
                <a:lnTo>
                  <a:pt x="2414755" y="2511404"/>
                </a:lnTo>
                <a:lnTo>
                  <a:pt x="2449835" y="2482122"/>
                </a:lnTo>
                <a:lnTo>
                  <a:pt x="2482122" y="2449835"/>
                </a:lnTo>
                <a:lnTo>
                  <a:pt x="2511404" y="2414755"/>
                </a:lnTo>
                <a:lnTo>
                  <a:pt x="2537470" y="2377094"/>
                </a:lnTo>
                <a:lnTo>
                  <a:pt x="2560106" y="2337064"/>
                </a:lnTo>
                <a:lnTo>
                  <a:pt x="2579103" y="2294876"/>
                </a:lnTo>
                <a:lnTo>
                  <a:pt x="2594246" y="2250744"/>
                </a:lnTo>
                <a:lnTo>
                  <a:pt x="2605326" y="2204878"/>
                </a:lnTo>
                <a:lnTo>
                  <a:pt x="2612129" y="2157491"/>
                </a:lnTo>
                <a:lnTo>
                  <a:pt x="2614443" y="2108794"/>
                </a:lnTo>
                <a:lnTo>
                  <a:pt x="2614443" y="505649"/>
                </a:lnTo>
                <a:lnTo>
                  <a:pt x="2612129" y="456951"/>
                </a:lnTo>
                <a:lnTo>
                  <a:pt x="2605326" y="409562"/>
                </a:lnTo>
                <a:lnTo>
                  <a:pt x="2594246" y="363695"/>
                </a:lnTo>
                <a:lnTo>
                  <a:pt x="2579103" y="319562"/>
                </a:lnTo>
                <a:lnTo>
                  <a:pt x="2560106" y="277375"/>
                </a:lnTo>
                <a:lnTo>
                  <a:pt x="2537470" y="237345"/>
                </a:lnTo>
                <a:lnTo>
                  <a:pt x="2511404" y="199684"/>
                </a:lnTo>
                <a:lnTo>
                  <a:pt x="2482122" y="164604"/>
                </a:lnTo>
                <a:lnTo>
                  <a:pt x="2449835" y="132317"/>
                </a:lnTo>
                <a:lnTo>
                  <a:pt x="2414755" y="103036"/>
                </a:lnTo>
                <a:lnTo>
                  <a:pt x="2377094" y="76971"/>
                </a:lnTo>
                <a:lnTo>
                  <a:pt x="2337064" y="54335"/>
                </a:lnTo>
                <a:lnTo>
                  <a:pt x="2294876" y="35339"/>
                </a:lnTo>
                <a:lnTo>
                  <a:pt x="2250744" y="20196"/>
                </a:lnTo>
                <a:lnTo>
                  <a:pt x="2204878" y="9117"/>
                </a:lnTo>
                <a:lnTo>
                  <a:pt x="2157491" y="2314"/>
                </a:lnTo>
                <a:lnTo>
                  <a:pt x="2108794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1"/>
          <p:cNvSpPr txBox="1"/>
          <p:nvPr/>
        </p:nvSpPr>
        <p:spPr>
          <a:xfrm>
            <a:off x="1017894" y="6127311"/>
            <a:ext cx="3161443" cy="278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s-CO" sz="2000" dirty="0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Conocer características de salud de la población usuaria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/>
              <a:cs typeface="Prompt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Sugerir propuestas para la atención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/>
              <a:cs typeface="Prompt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/>
                <a:cs typeface="Prompt"/>
                <a:sym typeface="Helvetica Neue"/>
              </a:rPr>
              <a:t>Socializar los derechos y deberes</a:t>
            </a:r>
            <a:endParaRPr lang="en-US" sz="2000" dirty="0">
              <a:solidFill>
                <a:srgbClr val="243467"/>
              </a:solidFill>
              <a:latin typeface="Prompt"/>
              <a:cs typeface="Prompt"/>
              <a:sym typeface="Helvetica Neue"/>
            </a:endParaRPr>
          </a:p>
        </p:txBody>
      </p:sp>
      <p:sp>
        <p:nvSpPr>
          <p:cNvPr id="240" name="Google Shape;240;p11"/>
          <p:cNvSpPr txBox="1"/>
          <p:nvPr/>
        </p:nvSpPr>
        <p:spPr>
          <a:xfrm>
            <a:off x="4582462" y="6169337"/>
            <a:ext cx="3025710" cy="2474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Formular, proponer, presentar y realizar </a:t>
            </a:r>
            <a:r>
              <a:rPr lang="es-CO" sz="2000" dirty="0" err="1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segumiento</a:t>
            </a:r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al plan de acción.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Proponer estrategias para la vinculación de nuevos miembros.</a:t>
            </a:r>
            <a:endParaRPr lang="en-US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</p:txBody>
      </p:sp>
      <p:sp>
        <p:nvSpPr>
          <p:cNvPr id="241" name="Google Shape;241;p11"/>
          <p:cNvSpPr txBox="1"/>
          <p:nvPr/>
        </p:nvSpPr>
        <p:spPr>
          <a:xfrm>
            <a:off x="8011297" y="6127311"/>
            <a:ext cx="3277180" cy="278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Realizar seguimiento a la prestación del servicio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Apoyar la aplicación de encuestas de satisfacción.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Acompañamiento en proceso de gestión de PQR</a:t>
            </a:r>
          </a:p>
        </p:txBody>
      </p:sp>
      <p:sp>
        <p:nvSpPr>
          <p:cNvPr id="242" name="Google Shape;242;p11"/>
          <p:cNvSpPr txBox="1"/>
          <p:nvPr/>
        </p:nvSpPr>
        <p:spPr>
          <a:xfrm>
            <a:off x="11691601" y="6170027"/>
            <a:ext cx="3659504" cy="401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Apoyar la elaboración de piezas comunicativas del grupo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Participar en los espacios existentes a nivel Distrital y Local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Promover la vinculación de los usuarios al grupo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Velar por la amplia difusión de las convocatorias</a:t>
            </a:r>
            <a:endParaRPr lang="en-US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</p:txBody>
      </p:sp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6983237" y="690639"/>
            <a:ext cx="5449035" cy="570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err="1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Equipo</a:t>
            </a:r>
            <a:r>
              <a:rPr lang="en-US" sz="36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lang="en-US" sz="3600" dirty="0" err="1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Coordinador</a:t>
            </a:r>
            <a:endParaRPr sz="3600" dirty="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7" name="Google Shape;247;p11"/>
          <p:cNvSpPr/>
          <p:nvPr/>
        </p:nvSpPr>
        <p:spPr>
          <a:xfrm>
            <a:off x="1910267" y="3391424"/>
            <a:ext cx="1400810" cy="1397000"/>
          </a:xfrm>
          <a:custGeom>
            <a:avLst/>
            <a:gdLst/>
            <a:ahLst/>
            <a:cxnLst/>
            <a:rect l="l" t="t" r="r" b="b"/>
            <a:pathLst>
              <a:path w="1400810" h="1397000" extrusionOk="0">
                <a:moveTo>
                  <a:pt x="383538" y="571500"/>
                </a:moveTo>
                <a:lnTo>
                  <a:pt x="341396" y="571500"/>
                </a:lnTo>
                <a:lnTo>
                  <a:pt x="309477" y="584200"/>
                </a:lnTo>
                <a:lnTo>
                  <a:pt x="295453" y="609600"/>
                </a:lnTo>
                <a:lnTo>
                  <a:pt x="295509" y="647700"/>
                </a:lnTo>
                <a:lnTo>
                  <a:pt x="307942" y="685800"/>
                </a:lnTo>
                <a:lnTo>
                  <a:pt x="331050" y="736600"/>
                </a:lnTo>
                <a:lnTo>
                  <a:pt x="363130" y="787400"/>
                </a:lnTo>
                <a:lnTo>
                  <a:pt x="312775" y="838200"/>
                </a:lnTo>
                <a:lnTo>
                  <a:pt x="299119" y="850900"/>
                </a:lnTo>
                <a:lnTo>
                  <a:pt x="294083" y="876300"/>
                </a:lnTo>
                <a:lnTo>
                  <a:pt x="297622" y="901700"/>
                </a:lnTo>
                <a:lnTo>
                  <a:pt x="309686" y="927100"/>
                </a:lnTo>
                <a:lnTo>
                  <a:pt x="289341" y="952500"/>
                </a:lnTo>
                <a:lnTo>
                  <a:pt x="277602" y="965200"/>
                </a:lnTo>
                <a:lnTo>
                  <a:pt x="271880" y="990600"/>
                </a:lnTo>
                <a:lnTo>
                  <a:pt x="272124" y="1003300"/>
                </a:lnTo>
                <a:lnTo>
                  <a:pt x="278284" y="1028700"/>
                </a:lnTo>
                <a:lnTo>
                  <a:pt x="14711" y="1308100"/>
                </a:lnTo>
                <a:lnTo>
                  <a:pt x="8406" y="1320800"/>
                </a:lnTo>
                <a:lnTo>
                  <a:pt x="3794" y="1333500"/>
                </a:lnTo>
                <a:lnTo>
                  <a:pt x="963" y="1333500"/>
                </a:lnTo>
                <a:lnTo>
                  <a:pt x="0" y="1346200"/>
                </a:lnTo>
                <a:lnTo>
                  <a:pt x="4334" y="1371600"/>
                </a:lnTo>
                <a:lnTo>
                  <a:pt x="16147" y="1384300"/>
                </a:lnTo>
                <a:lnTo>
                  <a:pt x="33656" y="1397000"/>
                </a:lnTo>
                <a:lnTo>
                  <a:pt x="84337" y="1397000"/>
                </a:lnTo>
                <a:lnTo>
                  <a:pt x="92531" y="1384300"/>
                </a:lnTo>
                <a:lnTo>
                  <a:pt x="120915" y="1358900"/>
                </a:lnTo>
                <a:lnTo>
                  <a:pt x="45202" y="1358900"/>
                </a:lnTo>
                <a:lnTo>
                  <a:pt x="45202" y="1346200"/>
                </a:lnTo>
                <a:lnTo>
                  <a:pt x="46124" y="1346200"/>
                </a:lnTo>
                <a:lnTo>
                  <a:pt x="306807" y="1066800"/>
                </a:lnTo>
                <a:lnTo>
                  <a:pt x="372920" y="1066800"/>
                </a:lnTo>
                <a:lnTo>
                  <a:pt x="355654" y="1054100"/>
                </a:lnTo>
                <a:lnTo>
                  <a:pt x="322660" y="1016000"/>
                </a:lnTo>
                <a:lnTo>
                  <a:pt x="317977" y="1003300"/>
                </a:lnTo>
                <a:lnTo>
                  <a:pt x="316413" y="990600"/>
                </a:lnTo>
                <a:lnTo>
                  <a:pt x="317964" y="990600"/>
                </a:lnTo>
                <a:lnTo>
                  <a:pt x="322628" y="977900"/>
                </a:lnTo>
                <a:lnTo>
                  <a:pt x="340733" y="965200"/>
                </a:lnTo>
                <a:lnTo>
                  <a:pt x="410188" y="965200"/>
                </a:lnTo>
                <a:lnTo>
                  <a:pt x="345434" y="901700"/>
                </a:lnTo>
                <a:lnTo>
                  <a:pt x="340671" y="889000"/>
                </a:lnTo>
                <a:lnTo>
                  <a:pt x="339098" y="889000"/>
                </a:lnTo>
                <a:lnTo>
                  <a:pt x="340727" y="876300"/>
                </a:lnTo>
                <a:lnTo>
                  <a:pt x="345570" y="863600"/>
                </a:lnTo>
                <a:lnTo>
                  <a:pt x="390417" y="825500"/>
                </a:lnTo>
                <a:lnTo>
                  <a:pt x="456270" y="825500"/>
                </a:lnTo>
                <a:lnTo>
                  <a:pt x="411675" y="774700"/>
                </a:lnTo>
                <a:lnTo>
                  <a:pt x="378508" y="723900"/>
                </a:lnTo>
                <a:lnTo>
                  <a:pt x="355834" y="685800"/>
                </a:lnTo>
                <a:lnTo>
                  <a:pt x="342717" y="647700"/>
                </a:lnTo>
                <a:lnTo>
                  <a:pt x="338222" y="622300"/>
                </a:lnTo>
                <a:lnTo>
                  <a:pt x="341413" y="609600"/>
                </a:lnTo>
                <a:lnTo>
                  <a:pt x="455971" y="609600"/>
                </a:lnTo>
                <a:lnTo>
                  <a:pt x="431412" y="596900"/>
                </a:lnTo>
                <a:lnTo>
                  <a:pt x="383538" y="571500"/>
                </a:lnTo>
                <a:close/>
              </a:path>
              <a:path w="1400810" h="1397000" extrusionOk="0">
                <a:moveTo>
                  <a:pt x="372920" y="1066800"/>
                </a:moveTo>
                <a:lnTo>
                  <a:pt x="306807" y="1066800"/>
                </a:lnTo>
                <a:lnTo>
                  <a:pt x="340649" y="1092200"/>
                </a:lnTo>
                <a:lnTo>
                  <a:pt x="61746" y="1358900"/>
                </a:lnTo>
                <a:lnTo>
                  <a:pt x="120915" y="1358900"/>
                </a:lnTo>
                <a:lnTo>
                  <a:pt x="376375" y="1130300"/>
                </a:lnTo>
                <a:lnTo>
                  <a:pt x="431861" y="1130300"/>
                </a:lnTo>
                <a:lnTo>
                  <a:pt x="443507" y="1117600"/>
                </a:lnTo>
                <a:lnTo>
                  <a:pt x="454101" y="1117600"/>
                </a:lnTo>
                <a:lnTo>
                  <a:pt x="476163" y="1092200"/>
                </a:lnTo>
                <a:lnTo>
                  <a:pt x="406818" y="1092200"/>
                </a:lnTo>
                <a:lnTo>
                  <a:pt x="397912" y="1079500"/>
                </a:lnTo>
                <a:lnTo>
                  <a:pt x="390187" y="1079500"/>
                </a:lnTo>
                <a:lnTo>
                  <a:pt x="372920" y="1066800"/>
                </a:lnTo>
                <a:close/>
              </a:path>
              <a:path w="1400810" h="1397000" extrusionOk="0">
                <a:moveTo>
                  <a:pt x="410188" y="965200"/>
                </a:moveTo>
                <a:lnTo>
                  <a:pt x="340733" y="965200"/>
                </a:lnTo>
                <a:lnTo>
                  <a:pt x="391181" y="1016000"/>
                </a:lnTo>
                <a:lnTo>
                  <a:pt x="443117" y="1066800"/>
                </a:lnTo>
                <a:lnTo>
                  <a:pt x="423505" y="1079500"/>
                </a:lnTo>
                <a:lnTo>
                  <a:pt x="415738" y="1079500"/>
                </a:lnTo>
                <a:lnTo>
                  <a:pt x="406818" y="1092200"/>
                </a:lnTo>
                <a:lnTo>
                  <a:pt x="476163" y="1092200"/>
                </a:lnTo>
                <a:lnTo>
                  <a:pt x="486103" y="1104900"/>
                </a:lnTo>
                <a:lnTo>
                  <a:pt x="556810" y="1104900"/>
                </a:lnTo>
                <a:lnTo>
                  <a:pt x="567312" y="1092200"/>
                </a:lnTo>
                <a:lnTo>
                  <a:pt x="594049" y="1066800"/>
                </a:lnTo>
                <a:lnTo>
                  <a:pt x="511107" y="1066800"/>
                </a:lnTo>
                <a:lnTo>
                  <a:pt x="503534" y="1054100"/>
                </a:lnTo>
                <a:lnTo>
                  <a:pt x="423138" y="977900"/>
                </a:lnTo>
                <a:lnTo>
                  <a:pt x="410188" y="965200"/>
                </a:lnTo>
                <a:close/>
              </a:path>
              <a:path w="1400810" h="1397000" extrusionOk="0">
                <a:moveTo>
                  <a:pt x="698449" y="1041400"/>
                </a:moveTo>
                <a:lnTo>
                  <a:pt x="620787" y="1041400"/>
                </a:lnTo>
                <a:lnTo>
                  <a:pt x="635050" y="1054100"/>
                </a:lnTo>
                <a:lnTo>
                  <a:pt x="649132" y="1054100"/>
                </a:lnTo>
                <a:lnTo>
                  <a:pt x="662994" y="1066800"/>
                </a:lnTo>
                <a:lnTo>
                  <a:pt x="676597" y="1079500"/>
                </a:lnTo>
                <a:lnTo>
                  <a:pt x="706400" y="1092200"/>
                </a:lnTo>
                <a:lnTo>
                  <a:pt x="733386" y="1104900"/>
                </a:lnTo>
                <a:lnTo>
                  <a:pt x="813213" y="1104900"/>
                </a:lnTo>
                <a:lnTo>
                  <a:pt x="821943" y="1092200"/>
                </a:lnTo>
                <a:lnTo>
                  <a:pt x="835741" y="1066800"/>
                </a:lnTo>
                <a:lnTo>
                  <a:pt x="765827" y="1066800"/>
                </a:lnTo>
                <a:lnTo>
                  <a:pt x="738240" y="1054100"/>
                </a:lnTo>
                <a:lnTo>
                  <a:pt x="698449" y="1041400"/>
                </a:lnTo>
                <a:close/>
              </a:path>
              <a:path w="1400810" h="1397000" extrusionOk="0">
                <a:moveTo>
                  <a:pt x="456270" y="825500"/>
                </a:moveTo>
                <a:lnTo>
                  <a:pt x="390417" y="825500"/>
                </a:lnTo>
                <a:lnTo>
                  <a:pt x="411381" y="850900"/>
                </a:lnTo>
                <a:lnTo>
                  <a:pt x="456999" y="901700"/>
                </a:lnTo>
                <a:lnTo>
                  <a:pt x="506680" y="952500"/>
                </a:lnTo>
                <a:lnTo>
                  <a:pt x="532342" y="965200"/>
                </a:lnTo>
                <a:lnTo>
                  <a:pt x="583772" y="1016000"/>
                </a:lnTo>
                <a:lnTo>
                  <a:pt x="536151" y="1054100"/>
                </a:lnTo>
                <a:lnTo>
                  <a:pt x="528566" y="1066800"/>
                </a:lnTo>
                <a:lnTo>
                  <a:pt x="594049" y="1066800"/>
                </a:lnTo>
                <a:lnTo>
                  <a:pt x="620787" y="1041400"/>
                </a:lnTo>
                <a:lnTo>
                  <a:pt x="698449" y="1041400"/>
                </a:lnTo>
                <a:lnTo>
                  <a:pt x="663225" y="1016000"/>
                </a:lnTo>
                <a:lnTo>
                  <a:pt x="626508" y="990600"/>
                </a:lnTo>
                <a:lnTo>
                  <a:pt x="588881" y="965200"/>
                </a:lnTo>
                <a:lnTo>
                  <a:pt x="513230" y="889000"/>
                </a:lnTo>
                <a:lnTo>
                  <a:pt x="456270" y="825500"/>
                </a:lnTo>
                <a:close/>
              </a:path>
              <a:path w="1400810" h="1397000" extrusionOk="0">
                <a:moveTo>
                  <a:pt x="797164" y="952500"/>
                </a:moveTo>
                <a:lnTo>
                  <a:pt x="750050" y="952500"/>
                </a:lnTo>
                <a:lnTo>
                  <a:pt x="773520" y="1003300"/>
                </a:lnTo>
                <a:lnTo>
                  <a:pt x="786523" y="1028700"/>
                </a:lnTo>
                <a:lnTo>
                  <a:pt x="791267" y="1054100"/>
                </a:lnTo>
                <a:lnTo>
                  <a:pt x="789965" y="1066800"/>
                </a:lnTo>
                <a:lnTo>
                  <a:pt x="835741" y="1066800"/>
                </a:lnTo>
                <a:lnTo>
                  <a:pt x="830309" y="1016000"/>
                </a:lnTo>
                <a:lnTo>
                  <a:pt x="811032" y="977900"/>
                </a:lnTo>
                <a:lnTo>
                  <a:pt x="797164" y="952500"/>
                </a:lnTo>
                <a:close/>
              </a:path>
              <a:path w="1400810" h="1397000" extrusionOk="0">
                <a:moveTo>
                  <a:pt x="726497" y="965200"/>
                </a:moveTo>
                <a:lnTo>
                  <a:pt x="671550" y="965200"/>
                </a:lnTo>
                <a:lnTo>
                  <a:pt x="685696" y="977900"/>
                </a:lnTo>
                <a:lnTo>
                  <a:pt x="713573" y="977900"/>
                </a:lnTo>
                <a:lnTo>
                  <a:pt x="726497" y="965200"/>
                </a:lnTo>
                <a:close/>
              </a:path>
              <a:path w="1400810" h="1397000" extrusionOk="0">
                <a:moveTo>
                  <a:pt x="1052981" y="965200"/>
                </a:moveTo>
                <a:lnTo>
                  <a:pt x="980054" y="965200"/>
                </a:lnTo>
                <a:lnTo>
                  <a:pt x="1017602" y="977900"/>
                </a:lnTo>
                <a:lnTo>
                  <a:pt x="1052981" y="965200"/>
                </a:lnTo>
                <a:close/>
              </a:path>
              <a:path w="1400810" h="1397000" extrusionOk="0">
                <a:moveTo>
                  <a:pt x="455971" y="609600"/>
                </a:moveTo>
                <a:lnTo>
                  <a:pt x="351651" y="609600"/>
                </a:lnTo>
                <a:lnTo>
                  <a:pt x="372754" y="622300"/>
                </a:lnTo>
                <a:lnTo>
                  <a:pt x="404846" y="635000"/>
                </a:lnTo>
                <a:lnTo>
                  <a:pt x="448049" y="647700"/>
                </a:lnTo>
                <a:lnTo>
                  <a:pt x="433593" y="673100"/>
                </a:lnTo>
                <a:lnTo>
                  <a:pt x="429297" y="711200"/>
                </a:lnTo>
                <a:lnTo>
                  <a:pt x="435219" y="736600"/>
                </a:lnTo>
                <a:lnTo>
                  <a:pt x="451420" y="762000"/>
                </a:lnTo>
                <a:lnTo>
                  <a:pt x="548873" y="850900"/>
                </a:lnTo>
                <a:lnTo>
                  <a:pt x="548695" y="850900"/>
                </a:lnTo>
                <a:lnTo>
                  <a:pt x="646304" y="952500"/>
                </a:lnTo>
                <a:lnTo>
                  <a:pt x="658275" y="965200"/>
                </a:lnTo>
                <a:lnTo>
                  <a:pt x="738756" y="965200"/>
                </a:lnTo>
                <a:lnTo>
                  <a:pt x="750050" y="952500"/>
                </a:lnTo>
                <a:lnTo>
                  <a:pt x="797164" y="952500"/>
                </a:lnTo>
                <a:lnTo>
                  <a:pt x="783295" y="927100"/>
                </a:lnTo>
                <a:lnTo>
                  <a:pt x="688581" y="927100"/>
                </a:lnTo>
                <a:lnTo>
                  <a:pt x="678293" y="914400"/>
                </a:lnTo>
                <a:lnTo>
                  <a:pt x="580830" y="825500"/>
                </a:lnTo>
                <a:lnTo>
                  <a:pt x="581008" y="825500"/>
                </a:lnTo>
                <a:lnTo>
                  <a:pt x="483398" y="723900"/>
                </a:lnTo>
                <a:lnTo>
                  <a:pt x="476572" y="711200"/>
                </a:lnTo>
                <a:lnTo>
                  <a:pt x="474297" y="698500"/>
                </a:lnTo>
                <a:lnTo>
                  <a:pt x="476572" y="685800"/>
                </a:lnTo>
                <a:lnTo>
                  <a:pt x="483398" y="685800"/>
                </a:lnTo>
                <a:lnTo>
                  <a:pt x="508529" y="660400"/>
                </a:lnTo>
                <a:lnTo>
                  <a:pt x="578235" y="660400"/>
                </a:lnTo>
                <a:lnTo>
                  <a:pt x="540486" y="622300"/>
                </a:lnTo>
                <a:lnTo>
                  <a:pt x="480529" y="622300"/>
                </a:lnTo>
                <a:lnTo>
                  <a:pt x="455971" y="609600"/>
                </a:lnTo>
                <a:close/>
              </a:path>
              <a:path w="1400810" h="1397000" extrusionOk="0">
                <a:moveTo>
                  <a:pt x="906713" y="876300"/>
                </a:moveTo>
                <a:lnTo>
                  <a:pt x="835890" y="876300"/>
                </a:lnTo>
                <a:lnTo>
                  <a:pt x="887711" y="927100"/>
                </a:lnTo>
                <a:lnTo>
                  <a:pt x="915335" y="939800"/>
                </a:lnTo>
                <a:lnTo>
                  <a:pt x="946040" y="965200"/>
                </a:lnTo>
                <a:lnTo>
                  <a:pt x="1086491" y="965200"/>
                </a:lnTo>
                <a:lnTo>
                  <a:pt x="1117357" y="939800"/>
                </a:lnTo>
                <a:lnTo>
                  <a:pt x="1144802" y="927100"/>
                </a:lnTo>
                <a:lnTo>
                  <a:pt x="972055" y="927100"/>
                </a:lnTo>
                <a:lnTo>
                  <a:pt x="945980" y="914400"/>
                </a:lnTo>
                <a:lnTo>
                  <a:pt x="919668" y="889000"/>
                </a:lnTo>
                <a:lnTo>
                  <a:pt x="906713" y="876300"/>
                </a:lnTo>
                <a:close/>
              </a:path>
              <a:path w="1400810" h="1397000" extrusionOk="0">
                <a:moveTo>
                  <a:pt x="578235" y="660400"/>
                </a:moveTo>
                <a:lnTo>
                  <a:pt x="508529" y="660400"/>
                </a:lnTo>
                <a:lnTo>
                  <a:pt x="747610" y="889000"/>
                </a:lnTo>
                <a:lnTo>
                  <a:pt x="722292" y="914400"/>
                </a:lnTo>
                <a:lnTo>
                  <a:pt x="712004" y="927100"/>
                </a:lnTo>
                <a:lnTo>
                  <a:pt x="783295" y="927100"/>
                </a:lnTo>
                <a:lnTo>
                  <a:pt x="835890" y="876300"/>
                </a:lnTo>
                <a:lnTo>
                  <a:pt x="906713" y="876300"/>
                </a:lnTo>
                <a:lnTo>
                  <a:pt x="893758" y="863600"/>
                </a:lnTo>
                <a:lnTo>
                  <a:pt x="779567" y="863600"/>
                </a:lnTo>
                <a:lnTo>
                  <a:pt x="578235" y="660400"/>
                </a:lnTo>
                <a:close/>
              </a:path>
              <a:path w="1400810" h="1397000" extrusionOk="0">
                <a:moveTo>
                  <a:pt x="1132727" y="647700"/>
                </a:moveTo>
                <a:lnTo>
                  <a:pt x="1061904" y="647700"/>
                </a:lnTo>
                <a:lnTo>
                  <a:pt x="1113725" y="698500"/>
                </a:lnTo>
                <a:lnTo>
                  <a:pt x="1134344" y="723900"/>
                </a:lnTo>
                <a:lnTo>
                  <a:pt x="1145987" y="749300"/>
                </a:lnTo>
                <a:lnTo>
                  <a:pt x="1151145" y="774700"/>
                </a:lnTo>
                <a:lnTo>
                  <a:pt x="1152310" y="800100"/>
                </a:lnTo>
                <a:lnTo>
                  <a:pt x="1149723" y="825500"/>
                </a:lnTo>
                <a:lnTo>
                  <a:pt x="1142123" y="850900"/>
                </a:lnTo>
                <a:lnTo>
                  <a:pt x="1129750" y="863600"/>
                </a:lnTo>
                <a:lnTo>
                  <a:pt x="1112845" y="889000"/>
                </a:lnTo>
                <a:lnTo>
                  <a:pt x="1092297" y="901700"/>
                </a:lnTo>
                <a:lnTo>
                  <a:pt x="1069182" y="914400"/>
                </a:lnTo>
                <a:lnTo>
                  <a:pt x="1044087" y="927100"/>
                </a:lnTo>
                <a:lnTo>
                  <a:pt x="1144802" y="927100"/>
                </a:lnTo>
                <a:lnTo>
                  <a:pt x="1167382" y="889000"/>
                </a:lnTo>
                <a:lnTo>
                  <a:pt x="1183907" y="863600"/>
                </a:lnTo>
                <a:lnTo>
                  <a:pt x="1194058" y="825500"/>
                </a:lnTo>
                <a:lnTo>
                  <a:pt x="1197513" y="800100"/>
                </a:lnTo>
                <a:lnTo>
                  <a:pt x="1194319" y="762000"/>
                </a:lnTo>
                <a:lnTo>
                  <a:pt x="1184677" y="723900"/>
                </a:lnTo>
                <a:lnTo>
                  <a:pt x="1168495" y="685800"/>
                </a:lnTo>
                <a:lnTo>
                  <a:pt x="1145682" y="660400"/>
                </a:lnTo>
                <a:lnTo>
                  <a:pt x="1132727" y="647700"/>
                </a:lnTo>
                <a:close/>
              </a:path>
              <a:path w="1400810" h="1397000" extrusionOk="0">
                <a:moveTo>
                  <a:pt x="1035202" y="876300"/>
                </a:moveTo>
                <a:lnTo>
                  <a:pt x="1001456" y="876300"/>
                </a:lnTo>
                <a:lnTo>
                  <a:pt x="1017602" y="889000"/>
                </a:lnTo>
                <a:lnTo>
                  <a:pt x="1035202" y="876300"/>
                </a:lnTo>
                <a:close/>
              </a:path>
              <a:path w="1400810" h="1397000" extrusionOk="0">
                <a:moveTo>
                  <a:pt x="961562" y="800100"/>
                </a:moveTo>
                <a:lnTo>
                  <a:pt x="903689" y="800100"/>
                </a:lnTo>
                <a:lnTo>
                  <a:pt x="955541" y="850900"/>
                </a:lnTo>
                <a:lnTo>
                  <a:pt x="970368" y="863600"/>
                </a:lnTo>
                <a:lnTo>
                  <a:pt x="985692" y="876300"/>
                </a:lnTo>
                <a:lnTo>
                  <a:pt x="1051872" y="876300"/>
                </a:lnTo>
                <a:lnTo>
                  <a:pt x="1067229" y="863600"/>
                </a:lnTo>
                <a:lnTo>
                  <a:pt x="1080888" y="863600"/>
                </a:lnTo>
                <a:lnTo>
                  <a:pt x="1092119" y="838200"/>
                </a:lnTo>
                <a:lnTo>
                  <a:pt x="1005119" y="838200"/>
                </a:lnTo>
                <a:lnTo>
                  <a:pt x="987477" y="825500"/>
                </a:lnTo>
                <a:lnTo>
                  <a:pt x="961562" y="800100"/>
                </a:lnTo>
                <a:close/>
              </a:path>
              <a:path w="1400810" h="1397000" extrusionOk="0">
                <a:moveTo>
                  <a:pt x="784426" y="685800"/>
                </a:moveTo>
                <a:lnTo>
                  <a:pt x="752469" y="723900"/>
                </a:lnTo>
                <a:lnTo>
                  <a:pt x="838016" y="800100"/>
                </a:lnTo>
                <a:lnTo>
                  <a:pt x="779567" y="863600"/>
                </a:lnTo>
                <a:lnTo>
                  <a:pt x="893758" y="863600"/>
                </a:lnTo>
                <a:lnTo>
                  <a:pt x="867847" y="838200"/>
                </a:lnTo>
                <a:lnTo>
                  <a:pt x="903689" y="800100"/>
                </a:lnTo>
                <a:lnTo>
                  <a:pt x="961562" y="800100"/>
                </a:lnTo>
                <a:lnTo>
                  <a:pt x="935646" y="774700"/>
                </a:lnTo>
                <a:lnTo>
                  <a:pt x="869973" y="774700"/>
                </a:lnTo>
                <a:lnTo>
                  <a:pt x="784426" y="685800"/>
                </a:lnTo>
                <a:close/>
              </a:path>
              <a:path w="1400810" h="1397000" extrusionOk="0">
                <a:moveTo>
                  <a:pt x="1051973" y="711200"/>
                </a:moveTo>
                <a:lnTo>
                  <a:pt x="994095" y="711200"/>
                </a:lnTo>
                <a:lnTo>
                  <a:pt x="1045947" y="762000"/>
                </a:lnTo>
                <a:lnTo>
                  <a:pt x="1052911" y="774700"/>
                </a:lnTo>
                <a:lnTo>
                  <a:pt x="1057899" y="774700"/>
                </a:lnTo>
                <a:lnTo>
                  <a:pt x="1060901" y="787400"/>
                </a:lnTo>
                <a:lnTo>
                  <a:pt x="1061904" y="800100"/>
                </a:lnTo>
                <a:lnTo>
                  <a:pt x="1061052" y="800100"/>
                </a:lnTo>
                <a:lnTo>
                  <a:pt x="1058551" y="812800"/>
                </a:lnTo>
                <a:lnTo>
                  <a:pt x="1054483" y="812800"/>
                </a:lnTo>
                <a:lnTo>
                  <a:pt x="1048931" y="825500"/>
                </a:lnTo>
                <a:lnTo>
                  <a:pt x="1036390" y="838200"/>
                </a:lnTo>
                <a:lnTo>
                  <a:pt x="1092119" y="838200"/>
                </a:lnTo>
                <a:lnTo>
                  <a:pt x="1100339" y="825500"/>
                </a:lnTo>
                <a:lnTo>
                  <a:pt x="1105388" y="812800"/>
                </a:lnTo>
                <a:lnTo>
                  <a:pt x="1107107" y="800100"/>
                </a:lnTo>
                <a:lnTo>
                  <a:pt x="1105265" y="774700"/>
                </a:lnTo>
                <a:lnTo>
                  <a:pt x="1099759" y="762000"/>
                </a:lnTo>
                <a:lnTo>
                  <a:pt x="1090621" y="749300"/>
                </a:lnTo>
                <a:lnTo>
                  <a:pt x="1077883" y="736600"/>
                </a:lnTo>
                <a:lnTo>
                  <a:pt x="1051973" y="711200"/>
                </a:lnTo>
                <a:close/>
              </a:path>
              <a:path w="1400810" h="1397000" extrusionOk="0">
                <a:moveTo>
                  <a:pt x="829629" y="571500"/>
                </a:moveTo>
                <a:lnTo>
                  <a:pt x="797672" y="609600"/>
                </a:lnTo>
                <a:lnTo>
                  <a:pt x="917113" y="723900"/>
                </a:lnTo>
                <a:lnTo>
                  <a:pt x="869973" y="774700"/>
                </a:lnTo>
                <a:lnTo>
                  <a:pt x="935646" y="774700"/>
                </a:lnTo>
                <a:lnTo>
                  <a:pt x="994095" y="711200"/>
                </a:lnTo>
                <a:lnTo>
                  <a:pt x="1051973" y="711200"/>
                </a:lnTo>
                <a:lnTo>
                  <a:pt x="1039018" y="698500"/>
                </a:lnTo>
                <a:lnTo>
                  <a:pt x="949081" y="698500"/>
                </a:lnTo>
                <a:lnTo>
                  <a:pt x="829629" y="571500"/>
                </a:lnTo>
                <a:close/>
              </a:path>
              <a:path w="1400810" h="1397000" extrusionOk="0">
                <a:moveTo>
                  <a:pt x="942630" y="533400"/>
                </a:moveTo>
                <a:lnTo>
                  <a:pt x="910673" y="558800"/>
                </a:lnTo>
                <a:lnTo>
                  <a:pt x="996220" y="647700"/>
                </a:lnTo>
                <a:lnTo>
                  <a:pt x="949081" y="698500"/>
                </a:lnTo>
                <a:lnTo>
                  <a:pt x="1039018" y="698500"/>
                </a:lnTo>
                <a:lnTo>
                  <a:pt x="1026062" y="685800"/>
                </a:lnTo>
                <a:lnTo>
                  <a:pt x="1061904" y="647700"/>
                </a:lnTo>
                <a:lnTo>
                  <a:pt x="1132727" y="647700"/>
                </a:lnTo>
                <a:lnTo>
                  <a:pt x="1093861" y="609600"/>
                </a:lnTo>
                <a:lnTo>
                  <a:pt x="1028178" y="609600"/>
                </a:lnTo>
                <a:lnTo>
                  <a:pt x="942630" y="533400"/>
                </a:lnTo>
                <a:close/>
              </a:path>
              <a:path w="1400810" h="1397000" extrusionOk="0">
                <a:moveTo>
                  <a:pt x="646880" y="203200"/>
                </a:moveTo>
                <a:lnTo>
                  <a:pt x="573953" y="203200"/>
                </a:lnTo>
                <a:lnTo>
                  <a:pt x="540442" y="215900"/>
                </a:lnTo>
                <a:lnTo>
                  <a:pt x="509576" y="241300"/>
                </a:lnTo>
                <a:lnTo>
                  <a:pt x="482131" y="254000"/>
                </a:lnTo>
                <a:lnTo>
                  <a:pt x="459557" y="279400"/>
                </a:lnTo>
                <a:lnTo>
                  <a:pt x="443031" y="317500"/>
                </a:lnTo>
                <a:lnTo>
                  <a:pt x="432877" y="355600"/>
                </a:lnTo>
                <a:lnTo>
                  <a:pt x="429421" y="381000"/>
                </a:lnTo>
                <a:lnTo>
                  <a:pt x="432615" y="419100"/>
                </a:lnTo>
                <a:lnTo>
                  <a:pt x="442257" y="457200"/>
                </a:lnTo>
                <a:lnTo>
                  <a:pt x="458439" y="482600"/>
                </a:lnTo>
                <a:lnTo>
                  <a:pt x="481252" y="520700"/>
                </a:lnTo>
                <a:lnTo>
                  <a:pt x="533072" y="571500"/>
                </a:lnTo>
                <a:lnTo>
                  <a:pt x="480529" y="622300"/>
                </a:lnTo>
                <a:lnTo>
                  <a:pt x="540486" y="622300"/>
                </a:lnTo>
                <a:lnTo>
                  <a:pt x="630048" y="533400"/>
                </a:lnTo>
                <a:lnTo>
                  <a:pt x="565029" y="533400"/>
                </a:lnTo>
                <a:lnTo>
                  <a:pt x="513209" y="482600"/>
                </a:lnTo>
                <a:lnTo>
                  <a:pt x="492589" y="457200"/>
                </a:lnTo>
                <a:lnTo>
                  <a:pt x="480947" y="431800"/>
                </a:lnTo>
                <a:lnTo>
                  <a:pt x="475789" y="406400"/>
                </a:lnTo>
                <a:lnTo>
                  <a:pt x="474624" y="381000"/>
                </a:lnTo>
                <a:lnTo>
                  <a:pt x="477212" y="355600"/>
                </a:lnTo>
                <a:lnTo>
                  <a:pt x="497188" y="304800"/>
                </a:lnTo>
                <a:lnTo>
                  <a:pt x="534636" y="279400"/>
                </a:lnTo>
                <a:lnTo>
                  <a:pt x="582847" y="254000"/>
                </a:lnTo>
                <a:lnTo>
                  <a:pt x="739223" y="254000"/>
                </a:lnTo>
                <a:lnTo>
                  <a:pt x="711599" y="228600"/>
                </a:lnTo>
                <a:lnTo>
                  <a:pt x="680894" y="215900"/>
                </a:lnTo>
                <a:lnTo>
                  <a:pt x="646880" y="203200"/>
                </a:lnTo>
                <a:close/>
              </a:path>
              <a:path w="1400810" h="1397000" extrusionOk="0">
                <a:moveTo>
                  <a:pt x="917265" y="317500"/>
                </a:moveTo>
                <a:lnTo>
                  <a:pt x="847555" y="317500"/>
                </a:lnTo>
                <a:lnTo>
                  <a:pt x="1086626" y="558800"/>
                </a:lnTo>
                <a:lnTo>
                  <a:pt x="1028178" y="609600"/>
                </a:lnTo>
                <a:lnTo>
                  <a:pt x="1093861" y="609600"/>
                </a:lnTo>
                <a:lnTo>
                  <a:pt x="1175493" y="533400"/>
                </a:lnTo>
                <a:lnTo>
                  <a:pt x="1185076" y="520700"/>
                </a:lnTo>
                <a:lnTo>
                  <a:pt x="1118615" y="520700"/>
                </a:lnTo>
                <a:lnTo>
                  <a:pt x="917265" y="317500"/>
                </a:lnTo>
                <a:close/>
              </a:path>
              <a:path w="1400810" h="1397000" extrusionOk="0">
                <a:moveTo>
                  <a:pt x="625511" y="292100"/>
                </a:moveTo>
                <a:lnTo>
                  <a:pt x="591732" y="292100"/>
                </a:lnTo>
                <a:lnTo>
                  <a:pt x="575062" y="304800"/>
                </a:lnTo>
                <a:lnTo>
                  <a:pt x="559705" y="304800"/>
                </a:lnTo>
                <a:lnTo>
                  <a:pt x="546046" y="317500"/>
                </a:lnTo>
                <a:lnTo>
                  <a:pt x="534819" y="330200"/>
                </a:lnTo>
                <a:lnTo>
                  <a:pt x="526599" y="355600"/>
                </a:lnTo>
                <a:lnTo>
                  <a:pt x="521547" y="368300"/>
                </a:lnTo>
                <a:lnTo>
                  <a:pt x="521666" y="406400"/>
                </a:lnTo>
                <a:lnTo>
                  <a:pt x="549051" y="444500"/>
                </a:lnTo>
                <a:lnTo>
                  <a:pt x="600882" y="495300"/>
                </a:lnTo>
                <a:lnTo>
                  <a:pt x="565029" y="533400"/>
                </a:lnTo>
                <a:lnTo>
                  <a:pt x="630048" y="533400"/>
                </a:lnTo>
                <a:lnTo>
                  <a:pt x="694020" y="469900"/>
                </a:lnTo>
                <a:lnTo>
                  <a:pt x="632839" y="469900"/>
                </a:lnTo>
                <a:lnTo>
                  <a:pt x="581008" y="419100"/>
                </a:lnTo>
                <a:lnTo>
                  <a:pt x="574041" y="406400"/>
                </a:lnTo>
                <a:lnTo>
                  <a:pt x="569045" y="393700"/>
                </a:lnTo>
                <a:lnTo>
                  <a:pt x="566036" y="393700"/>
                </a:lnTo>
                <a:lnTo>
                  <a:pt x="565029" y="381000"/>
                </a:lnTo>
                <a:lnTo>
                  <a:pt x="565881" y="381000"/>
                </a:lnTo>
                <a:lnTo>
                  <a:pt x="568383" y="368300"/>
                </a:lnTo>
                <a:lnTo>
                  <a:pt x="572451" y="355600"/>
                </a:lnTo>
                <a:lnTo>
                  <a:pt x="578003" y="355600"/>
                </a:lnTo>
                <a:lnTo>
                  <a:pt x="590562" y="342900"/>
                </a:lnTo>
                <a:lnTo>
                  <a:pt x="684371" y="342900"/>
                </a:lnTo>
                <a:lnTo>
                  <a:pt x="671414" y="330200"/>
                </a:lnTo>
                <a:lnTo>
                  <a:pt x="656613" y="317500"/>
                </a:lnTo>
                <a:lnTo>
                  <a:pt x="641291" y="304800"/>
                </a:lnTo>
                <a:lnTo>
                  <a:pt x="625511" y="292100"/>
                </a:lnTo>
                <a:close/>
              </a:path>
              <a:path w="1400810" h="1397000" extrusionOk="0">
                <a:moveTo>
                  <a:pt x="1195712" y="457200"/>
                </a:moveTo>
                <a:lnTo>
                  <a:pt x="1149441" y="457200"/>
                </a:lnTo>
                <a:lnTo>
                  <a:pt x="1152666" y="469900"/>
                </a:lnTo>
                <a:lnTo>
                  <a:pt x="1152666" y="482600"/>
                </a:lnTo>
                <a:lnTo>
                  <a:pt x="1149441" y="495300"/>
                </a:lnTo>
                <a:lnTo>
                  <a:pt x="1143556" y="495300"/>
                </a:lnTo>
                <a:lnTo>
                  <a:pt x="1118615" y="520700"/>
                </a:lnTo>
                <a:lnTo>
                  <a:pt x="1185076" y="520700"/>
                </a:lnTo>
                <a:lnTo>
                  <a:pt x="1192091" y="508000"/>
                </a:lnTo>
                <a:lnTo>
                  <a:pt x="1196402" y="495300"/>
                </a:lnTo>
                <a:lnTo>
                  <a:pt x="1197869" y="482600"/>
                </a:lnTo>
                <a:lnTo>
                  <a:pt x="1197315" y="469900"/>
                </a:lnTo>
                <a:lnTo>
                  <a:pt x="1195712" y="457200"/>
                </a:lnTo>
                <a:close/>
              </a:path>
              <a:path w="1400810" h="1397000" extrusionOk="0">
                <a:moveTo>
                  <a:pt x="684371" y="342900"/>
                </a:moveTo>
                <a:lnTo>
                  <a:pt x="621832" y="342900"/>
                </a:lnTo>
                <a:lnTo>
                  <a:pt x="639456" y="355600"/>
                </a:lnTo>
                <a:lnTo>
                  <a:pt x="691287" y="406400"/>
                </a:lnTo>
                <a:lnTo>
                  <a:pt x="632839" y="469900"/>
                </a:lnTo>
                <a:lnTo>
                  <a:pt x="694020" y="469900"/>
                </a:lnTo>
                <a:lnTo>
                  <a:pt x="783582" y="381000"/>
                </a:lnTo>
                <a:lnTo>
                  <a:pt x="723244" y="381000"/>
                </a:lnTo>
                <a:lnTo>
                  <a:pt x="684371" y="342900"/>
                </a:lnTo>
                <a:close/>
              </a:path>
              <a:path w="1400810" h="1397000" extrusionOk="0">
                <a:moveTo>
                  <a:pt x="1008768" y="254000"/>
                </a:moveTo>
                <a:lnTo>
                  <a:pt x="948630" y="254000"/>
                </a:lnTo>
                <a:lnTo>
                  <a:pt x="1143535" y="457200"/>
                </a:lnTo>
                <a:lnTo>
                  <a:pt x="1193142" y="457200"/>
                </a:lnTo>
                <a:lnTo>
                  <a:pt x="1189691" y="444500"/>
                </a:lnTo>
                <a:lnTo>
                  <a:pt x="1296211" y="406400"/>
                </a:lnTo>
                <a:lnTo>
                  <a:pt x="1158551" y="406400"/>
                </a:lnTo>
                <a:lnTo>
                  <a:pt x="1125484" y="368300"/>
                </a:lnTo>
                <a:lnTo>
                  <a:pt x="1195707" y="342900"/>
                </a:lnTo>
                <a:lnTo>
                  <a:pt x="1090406" y="342900"/>
                </a:lnTo>
                <a:lnTo>
                  <a:pt x="1065904" y="317500"/>
                </a:lnTo>
                <a:lnTo>
                  <a:pt x="1079391" y="279400"/>
                </a:lnTo>
                <a:lnTo>
                  <a:pt x="1030827" y="279400"/>
                </a:lnTo>
                <a:lnTo>
                  <a:pt x="1008768" y="254000"/>
                </a:lnTo>
                <a:close/>
              </a:path>
              <a:path w="1400810" h="1397000" extrusionOk="0">
                <a:moveTo>
                  <a:pt x="1259553" y="50800"/>
                </a:moveTo>
                <a:lnTo>
                  <a:pt x="1178907" y="50800"/>
                </a:lnTo>
                <a:lnTo>
                  <a:pt x="1204161" y="63500"/>
                </a:lnTo>
                <a:lnTo>
                  <a:pt x="1227145" y="88900"/>
                </a:lnTo>
                <a:lnTo>
                  <a:pt x="1318043" y="177800"/>
                </a:lnTo>
                <a:lnTo>
                  <a:pt x="1337343" y="203200"/>
                </a:lnTo>
                <a:lnTo>
                  <a:pt x="1349969" y="228600"/>
                </a:lnTo>
                <a:lnTo>
                  <a:pt x="1355606" y="254000"/>
                </a:lnTo>
                <a:lnTo>
                  <a:pt x="1353937" y="279400"/>
                </a:lnTo>
                <a:lnTo>
                  <a:pt x="1328170" y="330200"/>
                </a:lnTo>
                <a:lnTo>
                  <a:pt x="1281112" y="368300"/>
                </a:lnTo>
                <a:lnTo>
                  <a:pt x="1158551" y="406400"/>
                </a:lnTo>
                <a:lnTo>
                  <a:pt x="1296211" y="406400"/>
                </a:lnTo>
                <a:lnTo>
                  <a:pt x="1332568" y="393700"/>
                </a:lnTo>
                <a:lnTo>
                  <a:pt x="1362644" y="355600"/>
                </a:lnTo>
                <a:lnTo>
                  <a:pt x="1385016" y="330200"/>
                </a:lnTo>
                <a:lnTo>
                  <a:pt x="1398261" y="292100"/>
                </a:lnTo>
                <a:lnTo>
                  <a:pt x="1400639" y="254000"/>
                </a:lnTo>
                <a:lnTo>
                  <a:pt x="1392896" y="215900"/>
                </a:lnTo>
                <a:lnTo>
                  <a:pt x="1375636" y="177800"/>
                </a:lnTo>
                <a:lnTo>
                  <a:pt x="1349466" y="139700"/>
                </a:lnTo>
                <a:lnTo>
                  <a:pt x="1259553" y="50800"/>
                </a:lnTo>
                <a:close/>
              </a:path>
              <a:path w="1400810" h="1397000" extrusionOk="0">
                <a:moveTo>
                  <a:pt x="739223" y="254000"/>
                </a:moveTo>
                <a:lnTo>
                  <a:pt x="654883" y="254000"/>
                </a:lnTo>
                <a:lnTo>
                  <a:pt x="680956" y="266700"/>
                </a:lnTo>
                <a:lnTo>
                  <a:pt x="707266" y="292100"/>
                </a:lnTo>
                <a:lnTo>
                  <a:pt x="759086" y="342900"/>
                </a:lnTo>
                <a:lnTo>
                  <a:pt x="723244" y="381000"/>
                </a:lnTo>
                <a:lnTo>
                  <a:pt x="783582" y="381000"/>
                </a:lnTo>
                <a:lnTo>
                  <a:pt x="847555" y="317500"/>
                </a:lnTo>
                <a:lnTo>
                  <a:pt x="917265" y="317500"/>
                </a:lnTo>
                <a:lnTo>
                  <a:pt x="904681" y="304800"/>
                </a:lnTo>
                <a:lnTo>
                  <a:pt x="791043" y="304800"/>
                </a:lnTo>
                <a:lnTo>
                  <a:pt x="739223" y="254000"/>
                </a:lnTo>
                <a:close/>
              </a:path>
              <a:path w="1400810" h="1397000" extrusionOk="0">
                <a:moveTo>
                  <a:pt x="1222226" y="139700"/>
                </a:moveTo>
                <a:lnTo>
                  <a:pt x="1162571" y="139700"/>
                </a:lnTo>
                <a:lnTo>
                  <a:pt x="1258715" y="241300"/>
                </a:lnTo>
                <a:lnTo>
                  <a:pt x="1266359" y="254000"/>
                </a:lnTo>
                <a:lnTo>
                  <a:pt x="1266108" y="254000"/>
                </a:lnTo>
                <a:lnTo>
                  <a:pt x="1263752" y="266700"/>
                </a:lnTo>
                <a:lnTo>
                  <a:pt x="1258192" y="279400"/>
                </a:lnTo>
                <a:lnTo>
                  <a:pt x="1090406" y="342900"/>
                </a:lnTo>
                <a:lnTo>
                  <a:pt x="1195707" y="342900"/>
                </a:lnTo>
                <a:lnTo>
                  <a:pt x="1265930" y="317500"/>
                </a:lnTo>
                <a:lnTo>
                  <a:pt x="1281706" y="317500"/>
                </a:lnTo>
                <a:lnTo>
                  <a:pt x="1294577" y="304800"/>
                </a:lnTo>
                <a:lnTo>
                  <a:pt x="1304044" y="292100"/>
                </a:lnTo>
                <a:lnTo>
                  <a:pt x="1309614" y="266700"/>
                </a:lnTo>
                <a:lnTo>
                  <a:pt x="1310774" y="254000"/>
                </a:lnTo>
                <a:lnTo>
                  <a:pt x="1307732" y="241300"/>
                </a:lnTo>
                <a:lnTo>
                  <a:pt x="1300767" y="215900"/>
                </a:lnTo>
                <a:lnTo>
                  <a:pt x="1290159" y="203200"/>
                </a:lnTo>
                <a:lnTo>
                  <a:pt x="1222226" y="139700"/>
                </a:lnTo>
                <a:close/>
              </a:path>
              <a:path w="1400810" h="1397000" extrusionOk="0">
                <a:moveTo>
                  <a:pt x="938024" y="203200"/>
                </a:moveTo>
                <a:lnTo>
                  <a:pt x="914754" y="203200"/>
                </a:lnTo>
                <a:lnTo>
                  <a:pt x="892384" y="215900"/>
                </a:lnTo>
                <a:lnTo>
                  <a:pt x="872664" y="228600"/>
                </a:lnTo>
                <a:lnTo>
                  <a:pt x="791043" y="304800"/>
                </a:lnTo>
                <a:lnTo>
                  <a:pt x="904681" y="304800"/>
                </a:lnTo>
                <a:lnTo>
                  <a:pt x="879512" y="279400"/>
                </a:lnTo>
                <a:lnTo>
                  <a:pt x="904642" y="254000"/>
                </a:lnTo>
                <a:lnTo>
                  <a:pt x="1008768" y="254000"/>
                </a:lnTo>
                <a:lnTo>
                  <a:pt x="997739" y="241300"/>
                </a:lnTo>
                <a:lnTo>
                  <a:pt x="1006744" y="215900"/>
                </a:lnTo>
                <a:lnTo>
                  <a:pt x="960441" y="215900"/>
                </a:lnTo>
                <a:lnTo>
                  <a:pt x="938024" y="203200"/>
                </a:lnTo>
                <a:close/>
              </a:path>
              <a:path w="1400810" h="1397000" extrusionOk="0">
                <a:moveTo>
                  <a:pt x="1150620" y="88900"/>
                </a:moveTo>
                <a:lnTo>
                  <a:pt x="1133860" y="88900"/>
                </a:lnTo>
                <a:lnTo>
                  <a:pt x="1117483" y="101600"/>
                </a:lnTo>
                <a:lnTo>
                  <a:pt x="1103242" y="114300"/>
                </a:lnTo>
                <a:lnTo>
                  <a:pt x="1091717" y="127000"/>
                </a:lnTo>
                <a:lnTo>
                  <a:pt x="1083485" y="139700"/>
                </a:lnTo>
                <a:lnTo>
                  <a:pt x="1030827" y="279400"/>
                </a:lnTo>
                <a:lnTo>
                  <a:pt x="1079391" y="279400"/>
                </a:lnTo>
                <a:lnTo>
                  <a:pt x="1128845" y="139700"/>
                </a:lnTo>
                <a:lnTo>
                  <a:pt x="1222226" y="139700"/>
                </a:lnTo>
                <a:lnTo>
                  <a:pt x="1195052" y="114300"/>
                </a:lnTo>
                <a:lnTo>
                  <a:pt x="1181914" y="101600"/>
                </a:lnTo>
                <a:lnTo>
                  <a:pt x="1166871" y="101600"/>
                </a:lnTo>
                <a:lnTo>
                  <a:pt x="1150620" y="88900"/>
                </a:lnTo>
                <a:close/>
              </a:path>
              <a:path w="1400810" h="1397000" extrusionOk="0">
                <a:moveTo>
                  <a:pt x="1154795" y="0"/>
                </a:moveTo>
                <a:lnTo>
                  <a:pt x="1116123" y="0"/>
                </a:lnTo>
                <a:lnTo>
                  <a:pt x="1077032" y="12700"/>
                </a:lnTo>
                <a:lnTo>
                  <a:pt x="1042808" y="38100"/>
                </a:lnTo>
                <a:lnTo>
                  <a:pt x="1015114" y="76200"/>
                </a:lnTo>
                <a:lnTo>
                  <a:pt x="995613" y="101600"/>
                </a:lnTo>
                <a:lnTo>
                  <a:pt x="960441" y="215900"/>
                </a:lnTo>
                <a:lnTo>
                  <a:pt x="1006744" y="215900"/>
                </a:lnTo>
                <a:lnTo>
                  <a:pt x="1038261" y="127000"/>
                </a:lnTo>
                <a:lnTo>
                  <a:pt x="1052202" y="101600"/>
                </a:lnTo>
                <a:lnTo>
                  <a:pt x="1072277" y="76200"/>
                </a:lnTo>
                <a:lnTo>
                  <a:pt x="1097035" y="63500"/>
                </a:lnTo>
                <a:lnTo>
                  <a:pt x="1125023" y="50800"/>
                </a:lnTo>
                <a:lnTo>
                  <a:pt x="1259553" y="50800"/>
                </a:lnTo>
                <a:lnTo>
                  <a:pt x="1228101" y="25400"/>
                </a:lnTo>
                <a:lnTo>
                  <a:pt x="1192652" y="12700"/>
                </a:lnTo>
                <a:lnTo>
                  <a:pt x="115479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37;p11">
            <a:extLst>
              <a:ext uri="{FF2B5EF4-FFF2-40B4-BE49-F238E27FC236}">
                <a16:creationId xmlns:a16="http://schemas.microsoft.com/office/drawing/2014/main" id="{55D51827-BE01-4FE2-87DA-43A119467340}"/>
              </a:ext>
            </a:extLst>
          </p:cNvPr>
          <p:cNvSpPr/>
          <p:nvPr/>
        </p:nvSpPr>
        <p:spPr>
          <a:xfrm>
            <a:off x="1322064" y="2865584"/>
            <a:ext cx="2614930" cy="2614930"/>
          </a:xfrm>
          <a:custGeom>
            <a:avLst/>
            <a:gdLst/>
            <a:ahLst/>
            <a:cxnLst/>
            <a:rect l="l" t="t" r="r" b="b"/>
            <a:pathLst>
              <a:path w="2614930" h="2614929" extrusionOk="0">
                <a:moveTo>
                  <a:pt x="2108794" y="0"/>
                </a:moveTo>
                <a:lnTo>
                  <a:pt x="505649" y="0"/>
                </a:lnTo>
                <a:lnTo>
                  <a:pt x="456951" y="2314"/>
                </a:lnTo>
                <a:lnTo>
                  <a:pt x="409562" y="9117"/>
                </a:lnTo>
                <a:lnTo>
                  <a:pt x="363695" y="20196"/>
                </a:lnTo>
                <a:lnTo>
                  <a:pt x="319562" y="35339"/>
                </a:lnTo>
                <a:lnTo>
                  <a:pt x="277375" y="54335"/>
                </a:lnTo>
                <a:lnTo>
                  <a:pt x="237345" y="76971"/>
                </a:lnTo>
                <a:lnTo>
                  <a:pt x="199684" y="103036"/>
                </a:lnTo>
                <a:lnTo>
                  <a:pt x="164604" y="132317"/>
                </a:lnTo>
                <a:lnTo>
                  <a:pt x="132317" y="164604"/>
                </a:lnTo>
                <a:lnTo>
                  <a:pt x="103036" y="199684"/>
                </a:lnTo>
                <a:lnTo>
                  <a:pt x="76971" y="237345"/>
                </a:lnTo>
                <a:lnTo>
                  <a:pt x="54335" y="277375"/>
                </a:lnTo>
                <a:lnTo>
                  <a:pt x="35339" y="319562"/>
                </a:lnTo>
                <a:lnTo>
                  <a:pt x="20196" y="363695"/>
                </a:lnTo>
                <a:lnTo>
                  <a:pt x="9117" y="409562"/>
                </a:lnTo>
                <a:lnTo>
                  <a:pt x="2314" y="456951"/>
                </a:lnTo>
                <a:lnTo>
                  <a:pt x="0" y="505649"/>
                </a:lnTo>
                <a:lnTo>
                  <a:pt x="0" y="2108794"/>
                </a:lnTo>
                <a:lnTo>
                  <a:pt x="2314" y="2157491"/>
                </a:lnTo>
                <a:lnTo>
                  <a:pt x="9117" y="2204878"/>
                </a:lnTo>
                <a:lnTo>
                  <a:pt x="20196" y="2250744"/>
                </a:lnTo>
                <a:lnTo>
                  <a:pt x="35339" y="2294876"/>
                </a:lnTo>
                <a:lnTo>
                  <a:pt x="54335" y="2337064"/>
                </a:lnTo>
                <a:lnTo>
                  <a:pt x="76971" y="2377094"/>
                </a:lnTo>
                <a:lnTo>
                  <a:pt x="103036" y="2414755"/>
                </a:lnTo>
                <a:lnTo>
                  <a:pt x="132317" y="2449835"/>
                </a:lnTo>
                <a:lnTo>
                  <a:pt x="164604" y="2482122"/>
                </a:lnTo>
                <a:lnTo>
                  <a:pt x="199684" y="2511404"/>
                </a:lnTo>
                <a:lnTo>
                  <a:pt x="237345" y="2537470"/>
                </a:lnTo>
                <a:lnTo>
                  <a:pt x="277375" y="2560106"/>
                </a:lnTo>
                <a:lnTo>
                  <a:pt x="319562" y="2579103"/>
                </a:lnTo>
                <a:lnTo>
                  <a:pt x="363695" y="2594246"/>
                </a:lnTo>
                <a:lnTo>
                  <a:pt x="409562" y="2605326"/>
                </a:lnTo>
                <a:lnTo>
                  <a:pt x="456951" y="2612129"/>
                </a:lnTo>
                <a:lnTo>
                  <a:pt x="505649" y="2614443"/>
                </a:lnTo>
                <a:lnTo>
                  <a:pt x="2108794" y="2614443"/>
                </a:lnTo>
                <a:lnTo>
                  <a:pt x="2157491" y="2612129"/>
                </a:lnTo>
                <a:lnTo>
                  <a:pt x="2204878" y="2605326"/>
                </a:lnTo>
                <a:lnTo>
                  <a:pt x="2250744" y="2594246"/>
                </a:lnTo>
                <a:lnTo>
                  <a:pt x="2294876" y="2579103"/>
                </a:lnTo>
                <a:lnTo>
                  <a:pt x="2337064" y="2560106"/>
                </a:lnTo>
                <a:lnTo>
                  <a:pt x="2377094" y="2537470"/>
                </a:lnTo>
                <a:lnTo>
                  <a:pt x="2414755" y="2511404"/>
                </a:lnTo>
                <a:lnTo>
                  <a:pt x="2449835" y="2482122"/>
                </a:lnTo>
                <a:lnTo>
                  <a:pt x="2482122" y="2449835"/>
                </a:lnTo>
                <a:lnTo>
                  <a:pt x="2511404" y="2414755"/>
                </a:lnTo>
                <a:lnTo>
                  <a:pt x="2537470" y="2377094"/>
                </a:lnTo>
                <a:lnTo>
                  <a:pt x="2560106" y="2337064"/>
                </a:lnTo>
                <a:lnTo>
                  <a:pt x="2579103" y="2294876"/>
                </a:lnTo>
                <a:lnTo>
                  <a:pt x="2594246" y="2250744"/>
                </a:lnTo>
                <a:lnTo>
                  <a:pt x="2605326" y="2204878"/>
                </a:lnTo>
                <a:lnTo>
                  <a:pt x="2612129" y="2157491"/>
                </a:lnTo>
                <a:lnTo>
                  <a:pt x="2614443" y="2108794"/>
                </a:lnTo>
                <a:lnTo>
                  <a:pt x="2614443" y="505649"/>
                </a:lnTo>
                <a:lnTo>
                  <a:pt x="2612129" y="456951"/>
                </a:lnTo>
                <a:lnTo>
                  <a:pt x="2605326" y="409562"/>
                </a:lnTo>
                <a:lnTo>
                  <a:pt x="2594246" y="363695"/>
                </a:lnTo>
                <a:lnTo>
                  <a:pt x="2579103" y="319562"/>
                </a:lnTo>
                <a:lnTo>
                  <a:pt x="2560106" y="277375"/>
                </a:lnTo>
                <a:lnTo>
                  <a:pt x="2537470" y="237345"/>
                </a:lnTo>
                <a:lnTo>
                  <a:pt x="2511404" y="199684"/>
                </a:lnTo>
                <a:lnTo>
                  <a:pt x="2482122" y="164604"/>
                </a:lnTo>
                <a:lnTo>
                  <a:pt x="2449835" y="132317"/>
                </a:lnTo>
                <a:lnTo>
                  <a:pt x="2414755" y="103036"/>
                </a:lnTo>
                <a:lnTo>
                  <a:pt x="2377094" y="76971"/>
                </a:lnTo>
                <a:lnTo>
                  <a:pt x="2337064" y="54335"/>
                </a:lnTo>
                <a:lnTo>
                  <a:pt x="2294876" y="35339"/>
                </a:lnTo>
                <a:lnTo>
                  <a:pt x="2250744" y="20196"/>
                </a:lnTo>
                <a:lnTo>
                  <a:pt x="2204878" y="9117"/>
                </a:lnTo>
                <a:lnTo>
                  <a:pt x="2157491" y="2314"/>
                </a:lnTo>
                <a:lnTo>
                  <a:pt x="2108794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39;p11">
            <a:extLst>
              <a:ext uri="{FF2B5EF4-FFF2-40B4-BE49-F238E27FC236}">
                <a16:creationId xmlns:a16="http://schemas.microsoft.com/office/drawing/2014/main" id="{7A8C95EC-8A6F-4ED1-81BD-DD1C95081865}"/>
              </a:ext>
            </a:extLst>
          </p:cNvPr>
          <p:cNvSpPr txBox="1"/>
          <p:nvPr/>
        </p:nvSpPr>
        <p:spPr>
          <a:xfrm>
            <a:off x="15754230" y="6155582"/>
            <a:ext cx="3099828" cy="339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Promover el respeto y trato digno.</a:t>
            </a:r>
          </a:p>
          <a:p>
            <a:pPr algn="ctr"/>
            <a:endParaRPr lang="es-CO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  <a:p>
            <a:pPr algn="ctr"/>
            <a:r>
              <a:rPr lang="es-CO" sz="20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</a:rPr>
              <a:t>Gestionar espacios de construcción y formación del ser con diferentes instituciones para favorecer relaciones interpersonales armónicas</a:t>
            </a:r>
            <a:endParaRPr lang="en-US" sz="20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18" name="Google Shape;247;p11">
            <a:extLst>
              <a:ext uri="{FF2B5EF4-FFF2-40B4-BE49-F238E27FC236}">
                <a16:creationId xmlns:a16="http://schemas.microsoft.com/office/drawing/2014/main" id="{B3EB81CA-070E-42F8-A167-2B5BCC05CE79}"/>
              </a:ext>
            </a:extLst>
          </p:cNvPr>
          <p:cNvSpPr/>
          <p:nvPr/>
        </p:nvSpPr>
        <p:spPr>
          <a:xfrm>
            <a:off x="16492535" y="3391424"/>
            <a:ext cx="1400810" cy="1397000"/>
          </a:xfrm>
          <a:custGeom>
            <a:avLst/>
            <a:gdLst/>
            <a:ahLst/>
            <a:cxnLst/>
            <a:rect l="l" t="t" r="r" b="b"/>
            <a:pathLst>
              <a:path w="1400810" h="1397000" extrusionOk="0">
                <a:moveTo>
                  <a:pt x="383538" y="571500"/>
                </a:moveTo>
                <a:lnTo>
                  <a:pt x="341396" y="571500"/>
                </a:lnTo>
                <a:lnTo>
                  <a:pt x="309477" y="584200"/>
                </a:lnTo>
                <a:lnTo>
                  <a:pt x="295453" y="609600"/>
                </a:lnTo>
                <a:lnTo>
                  <a:pt x="295509" y="647700"/>
                </a:lnTo>
                <a:lnTo>
                  <a:pt x="307942" y="685800"/>
                </a:lnTo>
                <a:lnTo>
                  <a:pt x="331050" y="736600"/>
                </a:lnTo>
                <a:lnTo>
                  <a:pt x="363130" y="787400"/>
                </a:lnTo>
                <a:lnTo>
                  <a:pt x="312775" y="838200"/>
                </a:lnTo>
                <a:lnTo>
                  <a:pt x="299119" y="850900"/>
                </a:lnTo>
                <a:lnTo>
                  <a:pt x="294083" y="876300"/>
                </a:lnTo>
                <a:lnTo>
                  <a:pt x="297622" y="901700"/>
                </a:lnTo>
                <a:lnTo>
                  <a:pt x="309686" y="927100"/>
                </a:lnTo>
                <a:lnTo>
                  <a:pt x="289341" y="952500"/>
                </a:lnTo>
                <a:lnTo>
                  <a:pt x="277602" y="965200"/>
                </a:lnTo>
                <a:lnTo>
                  <a:pt x="271880" y="990600"/>
                </a:lnTo>
                <a:lnTo>
                  <a:pt x="272124" y="1003300"/>
                </a:lnTo>
                <a:lnTo>
                  <a:pt x="278284" y="1028700"/>
                </a:lnTo>
                <a:lnTo>
                  <a:pt x="14711" y="1308100"/>
                </a:lnTo>
                <a:lnTo>
                  <a:pt x="8406" y="1320800"/>
                </a:lnTo>
                <a:lnTo>
                  <a:pt x="3794" y="1333500"/>
                </a:lnTo>
                <a:lnTo>
                  <a:pt x="963" y="1333500"/>
                </a:lnTo>
                <a:lnTo>
                  <a:pt x="0" y="1346200"/>
                </a:lnTo>
                <a:lnTo>
                  <a:pt x="4334" y="1371600"/>
                </a:lnTo>
                <a:lnTo>
                  <a:pt x="16147" y="1384300"/>
                </a:lnTo>
                <a:lnTo>
                  <a:pt x="33656" y="1397000"/>
                </a:lnTo>
                <a:lnTo>
                  <a:pt x="84337" y="1397000"/>
                </a:lnTo>
                <a:lnTo>
                  <a:pt x="92531" y="1384300"/>
                </a:lnTo>
                <a:lnTo>
                  <a:pt x="120915" y="1358900"/>
                </a:lnTo>
                <a:lnTo>
                  <a:pt x="45202" y="1358900"/>
                </a:lnTo>
                <a:lnTo>
                  <a:pt x="45202" y="1346200"/>
                </a:lnTo>
                <a:lnTo>
                  <a:pt x="46124" y="1346200"/>
                </a:lnTo>
                <a:lnTo>
                  <a:pt x="306807" y="1066800"/>
                </a:lnTo>
                <a:lnTo>
                  <a:pt x="372920" y="1066800"/>
                </a:lnTo>
                <a:lnTo>
                  <a:pt x="355654" y="1054100"/>
                </a:lnTo>
                <a:lnTo>
                  <a:pt x="322660" y="1016000"/>
                </a:lnTo>
                <a:lnTo>
                  <a:pt x="317977" y="1003300"/>
                </a:lnTo>
                <a:lnTo>
                  <a:pt x="316413" y="990600"/>
                </a:lnTo>
                <a:lnTo>
                  <a:pt x="317964" y="990600"/>
                </a:lnTo>
                <a:lnTo>
                  <a:pt x="322628" y="977900"/>
                </a:lnTo>
                <a:lnTo>
                  <a:pt x="340733" y="965200"/>
                </a:lnTo>
                <a:lnTo>
                  <a:pt x="410188" y="965200"/>
                </a:lnTo>
                <a:lnTo>
                  <a:pt x="345434" y="901700"/>
                </a:lnTo>
                <a:lnTo>
                  <a:pt x="340671" y="889000"/>
                </a:lnTo>
                <a:lnTo>
                  <a:pt x="339098" y="889000"/>
                </a:lnTo>
                <a:lnTo>
                  <a:pt x="340727" y="876300"/>
                </a:lnTo>
                <a:lnTo>
                  <a:pt x="345570" y="863600"/>
                </a:lnTo>
                <a:lnTo>
                  <a:pt x="390417" y="825500"/>
                </a:lnTo>
                <a:lnTo>
                  <a:pt x="456270" y="825500"/>
                </a:lnTo>
                <a:lnTo>
                  <a:pt x="411675" y="774700"/>
                </a:lnTo>
                <a:lnTo>
                  <a:pt x="378508" y="723900"/>
                </a:lnTo>
                <a:lnTo>
                  <a:pt x="355834" y="685800"/>
                </a:lnTo>
                <a:lnTo>
                  <a:pt x="342717" y="647700"/>
                </a:lnTo>
                <a:lnTo>
                  <a:pt x="338222" y="622300"/>
                </a:lnTo>
                <a:lnTo>
                  <a:pt x="341413" y="609600"/>
                </a:lnTo>
                <a:lnTo>
                  <a:pt x="455971" y="609600"/>
                </a:lnTo>
                <a:lnTo>
                  <a:pt x="431412" y="596900"/>
                </a:lnTo>
                <a:lnTo>
                  <a:pt x="383538" y="571500"/>
                </a:lnTo>
                <a:close/>
              </a:path>
              <a:path w="1400810" h="1397000" extrusionOk="0">
                <a:moveTo>
                  <a:pt x="372920" y="1066800"/>
                </a:moveTo>
                <a:lnTo>
                  <a:pt x="306807" y="1066800"/>
                </a:lnTo>
                <a:lnTo>
                  <a:pt x="340649" y="1092200"/>
                </a:lnTo>
                <a:lnTo>
                  <a:pt x="61746" y="1358900"/>
                </a:lnTo>
                <a:lnTo>
                  <a:pt x="120915" y="1358900"/>
                </a:lnTo>
                <a:lnTo>
                  <a:pt x="376375" y="1130300"/>
                </a:lnTo>
                <a:lnTo>
                  <a:pt x="431861" y="1130300"/>
                </a:lnTo>
                <a:lnTo>
                  <a:pt x="443507" y="1117600"/>
                </a:lnTo>
                <a:lnTo>
                  <a:pt x="454101" y="1117600"/>
                </a:lnTo>
                <a:lnTo>
                  <a:pt x="476163" y="1092200"/>
                </a:lnTo>
                <a:lnTo>
                  <a:pt x="406818" y="1092200"/>
                </a:lnTo>
                <a:lnTo>
                  <a:pt x="397912" y="1079500"/>
                </a:lnTo>
                <a:lnTo>
                  <a:pt x="390187" y="1079500"/>
                </a:lnTo>
                <a:lnTo>
                  <a:pt x="372920" y="1066800"/>
                </a:lnTo>
                <a:close/>
              </a:path>
              <a:path w="1400810" h="1397000" extrusionOk="0">
                <a:moveTo>
                  <a:pt x="410188" y="965200"/>
                </a:moveTo>
                <a:lnTo>
                  <a:pt x="340733" y="965200"/>
                </a:lnTo>
                <a:lnTo>
                  <a:pt x="391181" y="1016000"/>
                </a:lnTo>
                <a:lnTo>
                  <a:pt x="443117" y="1066800"/>
                </a:lnTo>
                <a:lnTo>
                  <a:pt x="423505" y="1079500"/>
                </a:lnTo>
                <a:lnTo>
                  <a:pt x="415738" y="1079500"/>
                </a:lnTo>
                <a:lnTo>
                  <a:pt x="406818" y="1092200"/>
                </a:lnTo>
                <a:lnTo>
                  <a:pt x="476163" y="1092200"/>
                </a:lnTo>
                <a:lnTo>
                  <a:pt x="486103" y="1104900"/>
                </a:lnTo>
                <a:lnTo>
                  <a:pt x="556810" y="1104900"/>
                </a:lnTo>
                <a:lnTo>
                  <a:pt x="567312" y="1092200"/>
                </a:lnTo>
                <a:lnTo>
                  <a:pt x="594049" y="1066800"/>
                </a:lnTo>
                <a:lnTo>
                  <a:pt x="511107" y="1066800"/>
                </a:lnTo>
                <a:lnTo>
                  <a:pt x="503534" y="1054100"/>
                </a:lnTo>
                <a:lnTo>
                  <a:pt x="423138" y="977900"/>
                </a:lnTo>
                <a:lnTo>
                  <a:pt x="410188" y="965200"/>
                </a:lnTo>
                <a:close/>
              </a:path>
              <a:path w="1400810" h="1397000" extrusionOk="0">
                <a:moveTo>
                  <a:pt x="698449" y="1041400"/>
                </a:moveTo>
                <a:lnTo>
                  <a:pt x="620787" y="1041400"/>
                </a:lnTo>
                <a:lnTo>
                  <a:pt x="635050" y="1054100"/>
                </a:lnTo>
                <a:lnTo>
                  <a:pt x="649132" y="1054100"/>
                </a:lnTo>
                <a:lnTo>
                  <a:pt x="662994" y="1066800"/>
                </a:lnTo>
                <a:lnTo>
                  <a:pt x="676597" y="1079500"/>
                </a:lnTo>
                <a:lnTo>
                  <a:pt x="706400" y="1092200"/>
                </a:lnTo>
                <a:lnTo>
                  <a:pt x="733386" y="1104900"/>
                </a:lnTo>
                <a:lnTo>
                  <a:pt x="813213" y="1104900"/>
                </a:lnTo>
                <a:lnTo>
                  <a:pt x="821943" y="1092200"/>
                </a:lnTo>
                <a:lnTo>
                  <a:pt x="835741" y="1066800"/>
                </a:lnTo>
                <a:lnTo>
                  <a:pt x="765827" y="1066800"/>
                </a:lnTo>
                <a:lnTo>
                  <a:pt x="738240" y="1054100"/>
                </a:lnTo>
                <a:lnTo>
                  <a:pt x="698449" y="1041400"/>
                </a:lnTo>
                <a:close/>
              </a:path>
              <a:path w="1400810" h="1397000" extrusionOk="0">
                <a:moveTo>
                  <a:pt x="456270" y="825500"/>
                </a:moveTo>
                <a:lnTo>
                  <a:pt x="390417" y="825500"/>
                </a:lnTo>
                <a:lnTo>
                  <a:pt x="411381" y="850900"/>
                </a:lnTo>
                <a:lnTo>
                  <a:pt x="456999" y="901700"/>
                </a:lnTo>
                <a:lnTo>
                  <a:pt x="506680" y="952500"/>
                </a:lnTo>
                <a:lnTo>
                  <a:pt x="532342" y="965200"/>
                </a:lnTo>
                <a:lnTo>
                  <a:pt x="583772" y="1016000"/>
                </a:lnTo>
                <a:lnTo>
                  <a:pt x="536151" y="1054100"/>
                </a:lnTo>
                <a:lnTo>
                  <a:pt x="528566" y="1066800"/>
                </a:lnTo>
                <a:lnTo>
                  <a:pt x="594049" y="1066800"/>
                </a:lnTo>
                <a:lnTo>
                  <a:pt x="620787" y="1041400"/>
                </a:lnTo>
                <a:lnTo>
                  <a:pt x="698449" y="1041400"/>
                </a:lnTo>
                <a:lnTo>
                  <a:pt x="663225" y="1016000"/>
                </a:lnTo>
                <a:lnTo>
                  <a:pt x="626508" y="990600"/>
                </a:lnTo>
                <a:lnTo>
                  <a:pt x="588881" y="965200"/>
                </a:lnTo>
                <a:lnTo>
                  <a:pt x="513230" y="889000"/>
                </a:lnTo>
                <a:lnTo>
                  <a:pt x="456270" y="825500"/>
                </a:lnTo>
                <a:close/>
              </a:path>
              <a:path w="1400810" h="1397000" extrusionOk="0">
                <a:moveTo>
                  <a:pt x="797164" y="952500"/>
                </a:moveTo>
                <a:lnTo>
                  <a:pt x="750050" y="952500"/>
                </a:lnTo>
                <a:lnTo>
                  <a:pt x="773520" y="1003300"/>
                </a:lnTo>
                <a:lnTo>
                  <a:pt x="786523" y="1028700"/>
                </a:lnTo>
                <a:lnTo>
                  <a:pt x="791267" y="1054100"/>
                </a:lnTo>
                <a:lnTo>
                  <a:pt x="789965" y="1066800"/>
                </a:lnTo>
                <a:lnTo>
                  <a:pt x="835741" y="1066800"/>
                </a:lnTo>
                <a:lnTo>
                  <a:pt x="830309" y="1016000"/>
                </a:lnTo>
                <a:lnTo>
                  <a:pt x="811032" y="977900"/>
                </a:lnTo>
                <a:lnTo>
                  <a:pt x="797164" y="952500"/>
                </a:lnTo>
                <a:close/>
              </a:path>
              <a:path w="1400810" h="1397000" extrusionOk="0">
                <a:moveTo>
                  <a:pt x="726497" y="965200"/>
                </a:moveTo>
                <a:lnTo>
                  <a:pt x="671550" y="965200"/>
                </a:lnTo>
                <a:lnTo>
                  <a:pt x="685696" y="977900"/>
                </a:lnTo>
                <a:lnTo>
                  <a:pt x="713573" y="977900"/>
                </a:lnTo>
                <a:lnTo>
                  <a:pt x="726497" y="965200"/>
                </a:lnTo>
                <a:close/>
              </a:path>
              <a:path w="1400810" h="1397000" extrusionOk="0">
                <a:moveTo>
                  <a:pt x="1052981" y="965200"/>
                </a:moveTo>
                <a:lnTo>
                  <a:pt x="980054" y="965200"/>
                </a:lnTo>
                <a:lnTo>
                  <a:pt x="1017602" y="977900"/>
                </a:lnTo>
                <a:lnTo>
                  <a:pt x="1052981" y="965200"/>
                </a:lnTo>
                <a:close/>
              </a:path>
              <a:path w="1400810" h="1397000" extrusionOk="0">
                <a:moveTo>
                  <a:pt x="455971" y="609600"/>
                </a:moveTo>
                <a:lnTo>
                  <a:pt x="351651" y="609600"/>
                </a:lnTo>
                <a:lnTo>
                  <a:pt x="372754" y="622300"/>
                </a:lnTo>
                <a:lnTo>
                  <a:pt x="404846" y="635000"/>
                </a:lnTo>
                <a:lnTo>
                  <a:pt x="448049" y="647700"/>
                </a:lnTo>
                <a:lnTo>
                  <a:pt x="433593" y="673100"/>
                </a:lnTo>
                <a:lnTo>
                  <a:pt x="429297" y="711200"/>
                </a:lnTo>
                <a:lnTo>
                  <a:pt x="435219" y="736600"/>
                </a:lnTo>
                <a:lnTo>
                  <a:pt x="451420" y="762000"/>
                </a:lnTo>
                <a:lnTo>
                  <a:pt x="548873" y="850900"/>
                </a:lnTo>
                <a:lnTo>
                  <a:pt x="548695" y="850900"/>
                </a:lnTo>
                <a:lnTo>
                  <a:pt x="646304" y="952500"/>
                </a:lnTo>
                <a:lnTo>
                  <a:pt x="658275" y="965200"/>
                </a:lnTo>
                <a:lnTo>
                  <a:pt x="738756" y="965200"/>
                </a:lnTo>
                <a:lnTo>
                  <a:pt x="750050" y="952500"/>
                </a:lnTo>
                <a:lnTo>
                  <a:pt x="797164" y="952500"/>
                </a:lnTo>
                <a:lnTo>
                  <a:pt x="783295" y="927100"/>
                </a:lnTo>
                <a:lnTo>
                  <a:pt x="688581" y="927100"/>
                </a:lnTo>
                <a:lnTo>
                  <a:pt x="678293" y="914400"/>
                </a:lnTo>
                <a:lnTo>
                  <a:pt x="580830" y="825500"/>
                </a:lnTo>
                <a:lnTo>
                  <a:pt x="581008" y="825500"/>
                </a:lnTo>
                <a:lnTo>
                  <a:pt x="483398" y="723900"/>
                </a:lnTo>
                <a:lnTo>
                  <a:pt x="476572" y="711200"/>
                </a:lnTo>
                <a:lnTo>
                  <a:pt x="474297" y="698500"/>
                </a:lnTo>
                <a:lnTo>
                  <a:pt x="476572" y="685800"/>
                </a:lnTo>
                <a:lnTo>
                  <a:pt x="483398" y="685800"/>
                </a:lnTo>
                <a:lnTo>
                  <a:pt x="508529" y="660400"/>
                </a:lnTo>
                <a:lnTo>
                  <a:pt x="578235" y="660400"/>
                </a:lnTo>
                <a:lnTo>
                  <a:pt x="540486" y="622300"/>
                </a:lnTo>
                <a:lnTo>
                  <a:pt x="480529" y="622300"/>
                </a:lnTo>
                <a:lnTo>
                  <a:pt x="455971" y="609600"/>
                </a:lnTo>
                <a:close/>
              </a:path>
              <a:path w="1400810" h="1397000" extrusionOk="0">
                <a:moveTo>
                  <a:pt x="906713" y="876300"/>
                </a:moveTo>
                <a:lnTo>
                  <a:pt x="835890" y="876300"/>
                </a:lnTo>
                <a:lnTo>
                  <a:pt x="887711" y="927100"/>
                </a:lnTo>
                <a:lnTo>
                  <a:pt x="915335" y="939800"/>
                </a:lnTo>
                <a:lnTo>
                  <a:pt x="946040" y="965200"/>
                </a:lnTo>
                <a:lnTo>
                  <a:pt x="1086491" y="965200"/>
                </a:lnTo>
                <a:lnTo>
                  <a:pt x="1117357" y="939800"/>
                </a:lnTo>
                <a:lnTo>
                  <a:pt x="1144802" y="927100"/>
                </a:lnTo>
                <a:lnTo>
                  <a:pt x="972055" y="927100"/>
                </a:lnTo>
                <a:lnTo>
                  <a:pt x="945980" y="914400"/>
                </a:lnTo>
                <a:lnTo>
                  <a:pt x="919668" y="889000"/>
                </a:lnTo>
                <a:lnTo>
                  <a:pt x="906713" y="876300"/>
                </a:lnTo>
                <a:close/>
              </a:path>
              <a:path w="1400810" h="1397000" extrusionOk="0">
                <a:moveTo>
                  <a:pt x="578235" y="660400"/>
                </a:moveTo>
                <a:lnTo>
                  <a:pt x="508529" y="660400"/>
                </a:lnTo>
                <a:lnTo>
                  <a:pt x="747610" y="889000"/>
                </a:lnTo>
                <a:lnTo>
                  <a:pt x="722292" y="914400"/>
                </a:lnTo>
                <a:lnTo>
                  <a:pt x="712004" y="927100"/>
                </a:lnTo>
                <a:lnTo>
                  <a:pt x="783295" y="927100"/>
                </a:lnTo>
                <a:lnTo>
                  <a:pt x="835890" y="876300"/>
                </a:lnTo>
                <a:lnTo>
                  <a:pt x="906713" y="876300"/>
                </a:lnTo>
                <a:lnTo>
                  <a:pt x="893758" y="863600"/>
                </a:lnTo>
                <a:lnTo>
                  <a:pt x="779567" y="863600"/>
                </a:lnTo>
                <a:lnTo>
                  <a:pt x="578235" y="660400"/>
                </a:lnTo>
                <a:close/>
              </a:path>
              <a:path w="1400810" h="1397000" extrusionOk="0">
                <a:moveTo>
                  <a:pt x="1132727" y="647700"/>
                </a:moveTo>
                <a:lnTo>
                  <a:pt x="1061904" y="647700"/>
                </a:lnTo>
                <a:lnTo>
                  <a:pt x="1113725" y="698500"/>
                </a:lnTo>
                <a:lnTo>
                  <a:pt x="1134344" y="723900"/>
                </a:lnTo>
                <a:lnTo>
                  <a:pt x="1145987" y="749300"/>
                </a:lnTo>
                <a:lnTo>
                  <a:pt x="1151145" y="774700"/>
                </a:lnTo>
                <a:lnTo>
                  <a:pt x="1152310" y="800100"/>
                </a:lnTo>
                <a:lnTo>
                  <a:pt x="1149723" y="825500"/>
                </a:lnTo>
                <a:lnTo>
                  <a:pt x="1142123" y="850900"/>
                </a:lnTo>
                <a:lnTo>
                  <a:pt x="1129750" y="863600"/>
                </a:lnTo>
                <a:lnTo>
                  <a:pt x="1112845" y="889000"/>
                </a:lnTo>
                <a:lnTo>
                  <a:pt x="1092297" y="901700"/>
                </a:lnTo>
                <a:lnTo>
                  <a:pt x="1069182" y="914400"/>
                </a:lnTo>
                <a:lnTo>
                  <a:pt x="1044087" y="927100"/>
                </a:lnTo>
                <a:lnTo>
                  <a:pt x="1144802" y="927100"/>
                </a:lnTo>
                <a:lnTo>
                  <a:pt x="1167382" y="889000"/>
                </a:lnTo>
                <a:lnTo>
                  <a:pt x="1183907" y="863600"/>
                </a:lnTo>
                <a:lnTo>
                  <a:pt x="1194058" y="825500"/>
                </a:lnTo>
                <a:lnTo>
                  <a:pt x="1197513" y="800100"/>
                </a:lnTo>
                <a:lnTo>
                  <a:pt x="1194319" y="762000"/>
                </a:lnTo>
                <a:lnTo>
                  <a:pt x="1184677" y="723900"/>
                </a:lnTo>
                <a:lnTo>
                  <a:pt x="1168495" y="685800"/>
                </a:lnTo>
                <a:lnTo>
                  <a:pt x="1145682" y="660400"/>
                </a:lnTo>
                <a:lnTo>
                  <a:pt x="1132727" y="647700"/>
                </a:lnTo>
                <a:close/>
              </a:path>
              <a:path w="1400810" h="1397000" extrusionOk="0">
                <a:moveTo>
                  <a:pt x="1035202" y="876300"/>
                </a:moveTo>
                <a:lnTo>
                  <a:pt x="1001456" y="876300"/>
                </a:lnTo>
                <a:lnTo>
                  <a:pt x="1017602" y="889000"/>
                </a:lnTo>
                <a:lnTo>
                  <a:pt x="1035202" y="876300"/>
                </a:lnTo>
                <a:close/>
              </a:path>
              <a:path w="1400810" h="1397000" extrusionOk="0">
                <a:moveTo>
                  <a:pt x="961562" y="800100"/>
                </a:moveTo>
                <a:lnTo>
                  <a:pt x="903689" y="800100"/>
                </a:lnTo>
                <a:lnTo>
                  <a:pt x="955541" y="850900"/>
                </a:lnTo>
                <a:lnTo>
                  <a:pt x="970368" y="863600"/>
                </a:lnTo>
                <a:lnTo>
                  <a:pt x="985692" y="876300"/>
                </a:lnTo>
                <a:lnTo>
                  <a:pt x="1051872" y="876300"/>
                </a:lnTo>
                <a:lnTo>
                  <a:pt x="1067229" y="863600"/>
                </a:lnTo>
                <a:lnTo>
                  <a:pt x="1080888" y="863600"/>
                </a:lnTo>
                <a:lnTo>
                  <a:pt x="1092119" y="838200"/>
                </a:lnTo>
                <a:lnTo>
                  <a:pt x="1005119" y="838200"/>
                </a:lnTo>
                <a:lnTo>
                  <a:pt x="987477" y="825500"/>
                </a:lnTo>
                <a:lnTo>
                  <a:pt x="961562" y="800100"/>
                </a:lnTo>
                <a:close/>
              </a:path>
              <a:path w="1400810" h="1397000" extrusionOk="0">
                <a:moveTo>
                  <a:pt x="784426" y="685800"/>
                </a:moveTo>
                <a:lnTo>
                  <a:pt x="752469" y="723900"/>
                </a:lnTo>
                <a:lnTo>
                  <a:pt x="838016" y="800100"/>
                </a:lnTo>
                <a:lnTo>
                  <a:pt x="779567" y="863600"/>
                </a:lnTo>
                <a:lnTo>
                  <a:pt x="893758" y="863600"/>
                </a:lnTo>
                <a:lnTo>
                  <a:pt x="867847" y="838200"/>
                </a:lnTo>
                <a:lnTo>
                  <a:pt x="903689" y="800100"/>
                </a:lnTo>
                <a:lnTo>
                  <a:pt x="961562" y="800100"/>
                </a:lnTo>
                <a:lnTo>
                  <a:pt x="935646" y="774700"/>
                </a:lnTo>
                <a:lnTo>
                  <a:pt x="869973" y="774700"/>
                </a:lnTo>
                <a:lnTo>
                  <a:pt x="784426" y="685800"/>
                </a:lnTo>
                <a:close/>
              </a:path>
              <a:path w="1400810" h="1397000" extrusionOk="0">
                <a:moveTo>
                  <a:pt x="1051973" y="711200"/>
                </a:moveTo>
                <a:lnTo>
                  <a:pt x="994095" y="711200"/>
                </a:lnTo>
                <a:lnTo>
                  <a:pt x="1045947" y="762000"/>
                </a:lnTo>
                <a:lnTo>
                  <a:pt x="1052911" y="774700"/>
                </a:lnTo>
                <a:lnTo>
                  <a:pt x="1057899" y="774700"/>
                </a:lnTo>
                <a:lnTo>
                  <a:pt x="1060901" y="787400"/>
                </a:lnTo>
                <a:lnTo>
                  <a:pt x="1061904" y="800100"/>
                </a:lnTo>
                <a:lnTo>
                  <a:pt x="1061052" y="800100"/>
                </a:lnTo>
                <a:lnTo>
                  <a:pt x="1058551" y="812800"/>
                </a:lnTo>
                <a:lnTo>
                  <a:pt x="1054483" y="812800"/>
                </a:lnTo>
                <a:lnTo>
                  <a:pt x="1048931" y="825500"/>
                </a:lnTo>
                <a:lnTo>
                  <a:pt x="1036390" y="838200"/>
                </a:lnTo>
                <a:lnTo>
                  <a:pt x="1092119" y="838200"/>
                </a:lnTo>
                <a:lnTo>
                  <a:pt x="1100339" y="825500"/>
                </a:lnTo>
                <a:lnTo>
                  <a:pt x="1105388" y="812800"/>
                </a:lnTo>
                <a:lnTo>
                  <a:pt x="1107107" y="800100"/>
                </a:lnTo>
                <a:lnTo>
                  <a:pt x="1105265" y="774700"/>
                </a:lnTo>
                <a:lnTo>
                  <a:pt x="1099759" y="762000"/>
                </a:lnTo>
                <a:lnTo>
                  <a:pt x="1090621" y="749300"/>
                </a:lnTo>
                <a:lnTo>
                  <a:pt x="1077883" y="736600"/>
                </a:lnTo>
                <a:lnTo>
                  <a:pt x="1051973" y="711200"/>
                </a:lnTo>
                <a:close/>
              </a:path>
              <a:path w="1400810" h="1397000" extrusionOk="0">
                <a:moveTo>
                  <a:pt x="829629" y="571500"/>
                </a:moveTo>
                <a:lnTo>
                  <a:pt x="797672" y="609600"/>
                </a:lnTo>
                <a:lnTo>
                  <a:pt x="917113" y="723900"/>
                </a:lnTo>
                <a:lnTo>
                  <a:pt x="869973" y="774700"/>
                </a:lnTo>
                <a:lnTo>
                  <a:pt x="935646" y="774700"/>
                </a:lnTo>
                <a:lnTo>
                  <a:pt x="994095" y="711200"/>
                </a:lnTo>
                <a:lnTo>
                  <a:pt x="1051973" y="711200"/>
                </a:lnTo>
                <a:lnTo>
                  <a:pt x="1039018" y="698500"/>
                </a:lnTo>
                <a:lnTo>
                  <a:pt x="949081" y="698500"/>
                </a:lnTo>
                <a:lnTo>
                  <a:pt x="829629" y="571500"/>
                </a:lnTo>
                <a:close/>
              </a:path>
              <a:path w="1400810" h="1397000" extrusionOk="0">
                <a:moveTo>
                  <a:pt x="942630" y="533400"/>
                </a:moveTo>
                <a:lnTo>
                  <a:pt x="910673" y="558800"/>
                </a:lnTo>
                <a:lnTo>
                  <a:pt x="996220" y="647700"/>
                </a:lnTo>
                <a:lnTo>
                  <a:pt x="949081" y="698500"/>
                </a:lnTo>
                <a:lnTo>
                  <a:pt x="1039018" y="698500"/>
                </a:lnTo>
                <a:lnTo>
                  <a:pt x="1026062" y="685800"/>
                </a:lnTo>
                <a:lnTo>
                  <a:pt x="1061904" y="647700"/>
                </a:lnTo>
                <a:lnTo>
                  <a:pt x="1132727" y="647700"/>
                </a:lnTo>
                <a:lnTo>
                  <a:pt x="1093861" y="609600"/>
                </a:lnTo>
                <a:lnTo>
                  <a:pt x="1028178" y="609600"/>
                </a:lnTo>
                <a:lnTo>
                  <a:pt x="942630" y="533400"/>
                </a:lnTo>
                <a:close/>
              </a:path>
              <a:path w="1400810" h="1397000" extrusionOk="0">
                <a:moveTo>
                  <a:pt x="646880" y="203200"/>
                </a:moveTo>
                <a:lnTo>
                  <a:pt x="573953" y="203200"/>
                </a:lnTo>
                <a:lnTo>
                  <a:pt x="540442" y="215900"/>
                </a:lnTo>
                <a:lnTo>
                  <a:pt x="509576" y="241300"/>
                </a:lnTo>
                <a:lnTo>
                  <a:pt x="482131" y="254000"/>
                </a:lnTo>
                <a:lnTo>
                  <a:pt x="459557" y="279400"/>
                </a:lnTo>
                <a:lnTo>
                  <a:pt x="443031" y="317500"/>
                </a:lnTo>
                <a:lnTo>
                  <a:pt x="432877" y="355600"/>
                </a:lnTo>
                <a:lnTo>
                  <a:pt x="429421" y="381000"/>
                </a:lnTo>
                <a:lnTo>
                  <a:pt x="432615" y="419100"/>
                </a:lnTo>
                <a:lnTo>
                  <a:pt x="442257" y="457200"/>
                </a:lnTo>
                <a:lnTo>
                  <a:pt x="458439" y="482600"/>
                </a:lnTo>
                <a:lnTo>
                  <a:pt x="481252" y="520700"/>
                </a:lnTo>
                <a:lnTo>
                  <a:pt x="533072" y="571500"/>
                </a:lnTo>
                <a:lnTo>
                  <a:pt x="480529" y="622300"/>
                </a:lnTo>
                <a:lnTo>
                  <a:pt x="540486" y="622300"/>
                </a:lnTo>
                <a:lnTo>
                  <a:pt x="630048" y="533400"/>
                </a:lnTo>
                <a:lnTo>
                  <a:pt x="565029" y="533400"/>
                </a:lnTo>
                <a:lnTo>
                  <a:pt x="513209" y="482600"/>
                </a:lnTo>
                <a:lnTo>
                  <a:pt x="492589" y="457200"/>
                </a:lnTo>
                <a:lnTo>
                  <a:pt x="480947" y="431800"/>
                </a:lnTo>
                <a:lnTo>
                  <a:pt x="475789" y="406400"/>
                </a:lnTo>
                <a:lnTo>
                  <a:pt x="474624" y="381000"/>
                </a:lnTo>
                <a:lnTo>
                  <a:pt x="477212" y="355600"/>
                </a:lnTo>
                <a:lnTo>
                  <a:pt x="497188" y="304800"/>
                </a:lnTo>
                <a:lnTo>
                  <a:pt x="534636" y="279400"/>
                </a:lnTo>
                <a:lnTo>
                  <a:pt x="582847" y="254000"/>
                </a:lnTo>
                <a:lnTo>
                  <a:pt x="739223" y="254000"/>
                </a:lnTo>
                <a:lnTo>
                  <a:pt x="711599" y="228600"/>
                </a:lnTo>
                <a:lnTo>
                  <a:pt x="680894" y="215900"/>
                </a:lnTo>
                <a:lnTo>
                  <a:pt x="646880" y="203200"/>
                </a:lnTo>
                <a:close/>
              </a:path>
              <a:path w="1400810" h="1397000" extrusionOk="0">
                <a:moveTo>
                  <a:pt x="917265" y="317500"/>
                </a:moveTo>
                <a:lnTo>
                  <a:pt x="847555" y="317500"/>
                </a:lnTo>
                <a:lnTo>
                  <a:pt x="1086626" y="558800"/>
                </a:lnTo>
                <a:lnTo>
                  <a:pt x="1028178" y="609600"/>
                </a:lnTo>
                <a:lnTo>
                  <a:pt x="1093861" y="609600"/>
                </a:lnTo>
                <a:lnTo>
                  <a:pt x="1175493" y="533400"/>
                </a:lnTo>
                <a:lnTo>
                  <a:pt x="1185076" y="520700"/>
                </a:lnTo>
                <a:lnTo>
                  <a:pt x="1118615" y="520700"/>
                </a:lnTo>
                <a:lnTo>
                  <a:pt x="917265" y="317500"/>
                </a:lnTo>
                <a:close/>
              </a:path>
              <a:path w="1400810" h="1397000" extrusionOk="0">
                <a:moveTo>
                  <a:pt x="625511" y="292100"/>
                </a:moveTo>
                <a:lnTo>
                  <a:pt x="591732" y="292100"/>
                </a:lnTo>
                <a:lnTo>
                  <a:pt x="575062" y="304800"/>
                </a:lnTo>
                <a:lnTo>
                  <a:pt x="559705" y="304800"/>
                </a:lnTo>
                <a:lnTo>
                  <a:pt x="546046" y="317500"/>
                </a:lnTo>
                <a:lnTo>
                  <a:pt x="534819" y="330200"/>
                </a:lnTo>
                <a:lnTo>
                  <a:pt x="526599" y="355600"/>
                </a:lnTo>
                <a:lnTo>
                  <a:pt x="521547" y="368300"/>
                </a:lnTo>
                <a:lnTo>
                  <a:pt x="521666" y="406400"/>
                </a:lnTo>
                <a:lnTo>
                  <a:pt x="549051" y="444500"/>
                </a:lnTo>
                <a:lnTo>
                  <a:pt x="600882" y="495300"/>
                </a:lnTo>
                <a:lnTo>
                  <a:pt x="565029" y="533400"/>
                </a:lnTo>
                <a:lnTo>
                  <a:pt x="630048" y="533400"/>
                </a:lnTo>
                <a:lnTo>
                  <a:pt x="694020" y="469900"/>
                </a:lnTo>
                <a:lnTo>
                  <a:pt x="632839" y="469900"/>
                </a:lnTo>
                <a:lnTo>
                  <a:pt x="581008" y="419100"/>
                </a:lnTo>
                <a:lnTo>
                  <a:pt x="574041" y="406400"/>
                </a:lnTo>
                <a:lnTo>
                  <a:pt x="569045" y="393700"/>
                </a:lnTo>
                <a:lnTo>
                  <a:pt x="566036" y="393700"/>
                </a:lnTo>
                <a:lnTo>
                  <a:pt x="565029" y="381000"/>
                </a:lnTo>
                <a:lnTo>
                  <a:pt x="565881" y="381000"/>
                </a:lnTo>
                <a:lnTo>
                  <a:pt x="568383" y="368300"/>
                </a:lnTo>
                <a:lnTo>
                  <a:pt x="572451" y="355600"/>
                </a:lnTo>
                <a:lnTo>
                  <a:pt x="578003" y="355600"/>
                </a:lnTo>
                <a:lnTo>
                  <a:pt x="590562" y="342900"/>
                </a:lnTo>
                <a:lnTo>
                  <a:pt x="684371" y="342900"/>
                </a:lnTo>
                <a:lnTo>
                  <a:pt x="671414" y="330200"/>
                </a:lnTo>
                <a:lnTo>
                  <a:pt x="656613" y="317500"/>
                </a:lnTo>
                <a:lnTo>
                  <a:pt x="641291" y="304800"/>
                </a:lnTo>
                <a:lnTo>
                  <a:pt x="625511" y="292100"/>
                </a:lnTo>
                <a:close/>
              </a:path>
              <a:path w="1400810" h="1397000" extrusionOk="0">
                <a:moveTo>
                  <a:pt x="1195712" y="457200"/>
                </a:moveTo>
                <a:lnTo>
                  <a:pt x="1149441" y="457200"/>
                </a:lnTo>
                <a:lnTo>
                  <a:pt x="1152666" y="469900"/>
                </a:lnTo>
                <a:lnTo>
                  <a:pt x="1152666" y="482600"/>
                </a:lnTo>
                <a:lnTo>
                  <a:pt x="1149441" y="495300"/>
                </a:lnTo>
                <a:lnTo>
                  <a:pt x="1143556" y="495300"/>
                </a:lnTo>
                <a:lnTo>
                  <a:pt x="1118615" y="520700"/>
                </a:lnTo>
                <a:lnTo>
                  <a:pt x="1185076" y="520700"/>
                </a:lnTo>
                <a:lnTo>
                  <a:pt x="1192091" y="508000"/>
                </a:lnTo>
                <a:lnTo>
                  <a:pt x="1196402" y="495300"/>
                </a:lnTo>
                <a:lnTo>
                  <a:pt x="1197869" y="482600"/>
                </a:lnTo>
                <a:lnTo>
                  <a:pt x="1197315" y="469900"/>
                </a:lnTo>
                <a:lnTo>
                  <a:pt x="1195712" y="457200"/>
                </a:lnTo>
                <a:close/>
              </a:path>
              <a:path w="1400810" h="1397000" extrusionOk="0">
                <a:moveTo>
                  <a:pt x="684371" y="342900"/>
                </a:moveTo>
                <a:lnTo>
                  <a:pt x="621832" y="342900"/>
                </a:lnTo>
                <a:lnTo>
                  <a:pt x="639456" y="355600"/>
                </a:lnTo>
                <a:lnTo>
                  <a:pt x="691287" y="406400"/>
                </a:lnTo>
                <a:lnTo>
                  <a:pt x="632839" y="469900"/>
                </a:lnTo>
                <a:lnTo>
                  <a:pt x="694020" y="469900"/>
                </a:lnTo>
                <a:lnTo>
                  <a:pt x="783582" y="381000"/>
                </a:lnTo>
                <a:lnTo>
                  <a:pt x="723244" y="381000"/>
                </a:lnTo>
                <a:lnTo>
                  <a:pt x="684371" y="342900"/>
                </a:lnTo>
                <a:close/>
              </a:path>
              <a:path w="1400810" h="1397000" extrusionOk="0">
                <a:moveTo>
                  <a:pt x="1008768" y="254000"/>
                </a:moveTo>
                <a:lnTo>
                  <a:pt x="948630" y="254000"/>
                </a:lnTo>
                <a:lnTo>
                  <a:pt x="1143535" y="457200"/>
                </a:lnTo>
                <a:lnTo>
                  <a:pt x="1193142" y="457200"/>
                </a:lnTo>
                <a:lnTo>
                  <a:pt x="1189691" y="444500"/>
                </a:lnTo>
                <a:lnTo>
                  <a:pt x="1296211" y="406400"/>
                </a:lnTo>
                <a:lnTo>
                  <a:pt x="1158551" y="406400"/>
                </a:lnTo>
                <a:lnTo>
                  <a:pt x="1125484" y="368300"/>
                </a:lnTo>
                <a:lnTo>
                  <a:pt x="1195707" y="342900"/>
                </a:lnTo>
                <a:lnTo>
                  <a:pt x="1090406" y="342900"/>
                </a:lnTo>
                <a:lnTo>
                  <a:pt x="1065904" y="317500"/>
                </a:lnTo>
                <a:lnTo>
                  <a:pt x="1079391" y="279400"/>
                </a:lnTo>
                <a:lnTo>
                  <a:pt x="1030827" y="279400"/>
                </a:lnTo>
                <a:lnTo>
                  <a:pt x="1008768" y="254000"/>
                </a:lnTo>
                <a:close/>
              </a:path>
              <a:path w="1400810" h="1397000" extrusionOk="0">
                <a:moveTo>
                  <a:pt x="1259553" y="50800"/>
                </a:moveTo>
                <a:lnTo>
                  <a:pt x="1178907" y="50800"/>
                </a:lnTo>
                <a:lnTo>
                  <a:pt x="1204161" y="63500"/>
                </a:lnTo>
                <a:lnTo>
                  <a:pt x="1227145" y="88900"/>
                </a:lnTo>
                <a:lnTo>
                  <a:pt x="1318043" y="177800"/>
                </a:lnTo>
                <a:lnTo>
                  <a:pt x="1337343" y="203200"/>
                </a:lnTo>
                <a:lnTo>
                  <a:pt x="1349969" y="228600"/>
                </a:lnTo>
                <a:lnTo>
                  <a:pt x="1355606" y="254000"/>
                </a:lnTo>
                <a:lnTo>
                  <a:pt x="1353937" y="279400"/>
                </a:lnTo>
                <a:lnTo>
                  <a:pt x="1328170" y="330200"/>
                </a:lnTo>
                <a:lnTo>
                  <a:pt x="1281112" y="368300"/>
                </a:lnTo>
                <a:lnTo>
                  <a:pt x="1158551" y="406400"/>
                </a:lnTo>
                <a:lnTo>
                  <a:pt x="1296211" y="406400"/>
                </a:lnTo>
                <a:lnTo>
                  <a:pt x="1332568" y="393700"/>
                </a:lnTo>
                <a:lnTo>
                  <a:pt x="1362644" y="355600"/>
                </a:lnTo>
                <a:lnTo>
                  <a:pt x="1385016" y="330200"/>
                </a:lnTo>
                <a:lnTo>
                  <a:pt x="1398261" y="292100"/>
                </a:lnTo>
                <a:lnTo>
                  <a:pt x="1400639" y="254000"/>
                </a:lnTo>
                <a:lnTo>
                  <a:pt x="1392896" y="215900"/>
                </a:lnTo>
                <a:lnTo>
                  <a:pt x="1375636" y="177800"/>
                </a:lnTo>
                <a:lnTo>
                  <a:pt x="1349466" y="139700"/>
                </a:lnTo>
                <a:lnTo>
                  <a:pt x="1259553" y="50800"/>
                </a:lnTo>
                <a:close/>
              </a:path>
              <a:path w="1400810" h="1397000" extrusionOk="0">
                <a:moveTo>
                  <a:pt x="739223" y="254000"/>
                </a:moveTo>
                <a:lnTo>
                  <a:pt x="654883" y="254000"/>
                </a:lnTo>
                <a:lnTo>
                  <a:pt x="680956" y="266700"/>
                </a:lnTo>
                <a:lnTo>
                  <a:pt x="707266" y="292100"/>
                </a:lnTo>
                <a:lnTo>
                  <a:pt x="759086" y="342900"/>
                </a:lnTo>
                <a:lnTo>
                  <a:pt x="723244" y="381000"/>
                </a:lnTo>
                <a:lnTo>
                  <a:pt x="783582" y="381000"/>
                </a:lnTo>
                <a:lnTo>
                  <a:pt x="847555" y="317500"/>
                </a:lnTo>
                <a:lnTo>
                  <a:pt x="917265" y="317500"/>
                </a:lnTo>
                <a:lnTo>
                  <a:pt x="904681" y="304800"/>
                </a:lnTo>
                <a:lnTo>
                  <a:pt x="791043" y="304800"/>
                </a:lnTo>
                <a:lnTo>
                  <a:pt x="739223" y="254000"/>
                </a:lnTo>
                <a:close/>
              </a:path>
              <a:path w="1400810" h="1397000" extrusionOk="0">
                <a:moveTo>
                  <a:pt x="1222226" y="139700"/>
                </a:moveTo>
                <a:lnTo>
                  <a:pt x="1162571" y="139700"/>
                </a:lnTo>
                <a:lnTo>
                  <a:pt x="1258715" y="241300"/>
                </a:lnTo>
                <a:lnTo>
                  <a:pt x="1266359" y="254000"/>
                </a:lnTo>
                <a:lnTo>
                  <a:pt x="1266108" y="254000"/>
                </a:lnTo>
                <a:lnTo>
                  <a:pt x="1263752" y="266700"/>
                </a:lnTo>
                <a:lnTo>
                  <a:pt x="1258192" y="279400"/>
                </a:lnTo>
                <a:lnTo>
                  <a:pt x="1090406" y="342900"/>
                </a:lnTo>
                <a:lnTo>
                  <a:pt x="1195707" y="342900"/>
                </a:lnTo>
                <a:lnTo>
                  <a:pt x="1265930" y="317500"/>
                </a:lnTo>
                <a:lnTo>
                  <a:pt x="1281706" y="317500"/>
                </a:lnTo>
                <a:lnTo>
                  <a:pt x="1294577" y="304800"/>
                </a:lnTo>
                <a:lnTo>
                  <a:pt x="1304044" y="292100"/>
                </a:lnTo>
                <a:lnTo>
                  <a:pt x="1309614" y="266700"/>
                </a:lnTo>
                <a:lnTo>
                  <a:pt x="1310774" y="254000"/>
                </a:lnTo>
                <a:lnTo>
                  <a:pt x="1307732" y="241300"/>
                </a:lnTo>
                <a:lnTo>
                  <a:pt x="1300767" y="215900"/>
                </a:lnTo>
                <a:lnTo>
                  <a:pt x="1290159" y="203200"/>
                </a:lnTo>
                <a:lnTo>
                  <a:pt x="1222226" y="139700"/>
                </a:lnTo>
                <a:close/>
              </a:path>
              <a:path w="1400810" h="1397000" extrusionOk="0">
                <a:moveTo>
                  <a:pt x="938024" y="203200"/>
                </a:moveTo>
                <a:lnTo>
                  <a:pt x="914754" y="203200"/>
                </a:lnTo>
                <a:lnTo>
                  <a:pt x="892384" y="215900"/>
                </a:lnTo>
                <a:lnTo>
                  <a:pt x="872664" y="228600"/>
                </a:lnTo>
                <a:lnTo>
                  <a:pt x="791043" y="304800"/>
                </a:lnTo>
                <a:lnTo>
                  <a:pt x="904681" y="304800"/>
                </a:lnTo>
                <a:lnTo>
                  <a:pt x="879512" y="279400"/>
                </a:lnTo>
                <a:lnTo>
                  <a:pt x="904642" y="254000"/>
                </a:lnTo>
                <a:lnTo>
                  <a:pt x="1008768" y="254000"/>
                </a:lnTo>
                <a:lnTo>
                  <a:pt x="997739" y="241300"/>
                </a:lnTo>
                <a:lnTo>
                  <a:pt x="1006744" y="215900"/>
                </a:lnTo>
                <a:lnTo>
                  <a:pt x="960441" y="215900"/>
                </a:lnTo>
                <a:lnTo>
                  <a:pt x="938024" y="203200"/>
                </a:lnTo>
                <a:close/>
              </a:path>
              <a:path w="1400810" h="1397000" extrusionOk="0">
                <a:moveTo>
                  <a:pt x="1150620" y="88900"/>
                </a:moveTo>
                <a:lnTo>
                  <a:pt x="1133860" y="88900"/>
                </a:lnTo>
                <a:lnTo>
                  <a:pt x="1117483" y="101600"/>
                </a:lnTo>
                <a:lnTo>
                  <a:pt x="1103242" y="114300"/>
                </a:lnTo>
                <a:lnTo>
                  <a:pt x="1091717" y="127000"/>
                </a:lnTo>
                <a:lnTo>
                  <a:pt x="1083485" y="139700"/>
                </a:lnTo>
                <a:lnTo>
                  <a:pt x="1030827" y="279400"/>
                </a:lnTo>
                <a:lnTo>
                  <a:pt x="1079391" y="279400"/>
                </a:lnTo>
                <a:lnTo>
                  <a:pt x="1128845" y="139700"/>
                </a:lnTo>
                <a:lnTo>
                  <a:pt x="1222226" y="139700"/>
                </a:lnTo>
                <a:lnTo>
                  <a:pt x="1195052" y="114300"/>
                </a:lnTo>
                <a:lnTo>
                  <a:pt x="1181914" y="101600"/>
                </a:lnTo>
                <a:lnTo>
                  <a:pt x="1166871" y="101600"/>
                </a:lnTo>
                <a:lnTo>
                  <a:pt x="1150620" y="88900"/>
                </a:lnTo>
                <a:close/>
              </a:path>
              <a:path w="1400810" h="1397000" extrusionOk="0">
                <a:moveTo>
                  <a:pt x="1154795" y="0"/>
                </a:moveTo>
                <a:lnTo>
                  <a:pt x="1116123" y="0"/>
                </a:lnTo>
                <a:lnTo>
                  <a:pt x="1077032" y="12700"/>
                </a:lnTo>
                <a:lnTo>
                  <a:pt x="1042808" y="38100"/>
                </a:lnTo>
                <a:lnTo>
                  <a:pt x="1015114" y="76200"/>
                </a:lnTo>
                <a:lnTo>
                  <a:pt x="995613" y="101600"/>
                </a:lnTo>
                <a:lnTo>
                  <a:pt x="960441" y="215900"/>
                </a:lnTo>
                <a:lnTo>
                  <a:pt x="1006744" y="215900"/>
                </a:lnTo>
                <a:lnTo>
                  <a:pt x="1038261" y="127000"/>
                </a:lnTo>
                <a:lnTo>
                  <a:pt x="1052202" y="101600"/>
                </a:lnTo>
                <a:lnTo>
                  <a:pt x="1072277" y="76200"/>
                </a:lnTo>
                <a:lnTo>
                  <a:pt x="1097035" y="63500"/>
                </a:lnTo>
                <a:lnTo>
                  <a:pt x="1125023" y="50800"/>
                </a:lnTo>
                <a:lnTo>
                  <a:pt x="1259553" y="50800"/>
                </a:lnTo>
                <a:lnTo>
                  <a:pt x="1228101" y="25400"/>
                </a:lnTo>
                <a:lnTo>
                  <a:pt x="1192652" y="12700"/>
                </a:lnTo>
                <a:lnTo>
                  <a:pt x="115479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237;p11">
            <a:extLst>
              <a:ext uri="{FF2B5EF4-FFF2-40B4-BE49-F238E27FC236}">
                <a16:creationId xmlns:a16="http://schemas.microsoft.com/office/drawing/2014/main" id="{CDB4FEDF-11A9-4C39-8F9A-AF91366E601F}"/>
              </a:ext>
            </a:extLst>
          </p:cNvPr>
          <p:cNvSpPr/>
          <p:nvPr/>
        </p:nvSpPr>
        <p:spPr>
          <a:xfrm>
            <a:off x="15904332" y="2865584"/>
            <a:ext cx="2614930" cy="2614930"/>
          </a:xfrm>
          <a:custGeom>
            <a:avLst/>
            <a:gdLst/>
            <a:ahLst/>
            <a:cxnLst/>
            <a:rect l="l" t="t" r="r" b="b"/>
            <a:pathLst>
              <a:path w="2614930" h="2614929" extrusionOk="0">
                <a:moveTo>
                  <a:pt x="2108794" y="0"/>
                </a:moveTo>
                <a:lnTo>
                  <a:pt x="505649" y="0"/>
                </a:lnTo>
                <a:lnTo>
                  <a:pt x="456951" y="2314"/>
                </a:lnTo>
                <a:lnTo>
                  <a:pt x="409562" y="9117"/>
                </a:lnTo>
                <a:lnTo>
                  <a:pt x="363695" y="20196"/>
                </a:lnTo>
                <a:lnTo>
                  <a:pt x="319562" y="35339"/>
                </a:lnTo>
                <a:lnTo>
                  <a:pt x="277375" y="54335"/>
                </a:lnTo>
                <a:lnTo>
                  <a:pt x="237345" y="76971"/>
                </a:lnTo>
                <a:lnTo>
                  <a:pt x="199684" y="103036"/>
                </a:lnTo>
                <a:lnTo>
                  <a:pt x="164604" y="132317"/>
                </a:lnTo>
                <a:lnTo>
                  <a:pt x="132317" y="164604"/>
                </a:lnTo>
                <a:lnTo>
                  <a:pt x="103036" y="199684"/>
                </a:lnTo>
                <a:lnTo>
                  <a:pt x="76971" y="237345"/>
                </a:lnTo>
                <a:lnTo>
                  <a:pt x="54335" y="277375"/>
                </a:lnTo>
                <a:lnTo>
                  <a:pt x="35339" y="319562"/>
                </a:lnTo>
                <a:lnTo>
                  <a:pt x="20196" y="363695"/>
                </a:lnTo>
                <a:lnTo>
                  <a:pt x="9117" y="409562"/>
                </a:lnTo>
                <a:lnTo>
                  <a:pt x="2314" y="456951"/>
                </a:lnTo>
                <a:lnTo>
                  <a:pt x="0" y="505649"/>
                </a:lnTo>
                <a:lnTo>
                  <a:pt x="0" y="2108794"/>
                </a:lnTo>
                <a:lnTo>
                  <a:pt x="2314" y="2157491"/>
                </a:lnTo>
                <a:lnTo>
                  <a:pt x="9117" y="2204878"/>
                </a:lnTo>
                <a:lnTo>
                  <a:pt x="20196" y="2250744"/>
                </a:lnTo>
                <a:lnTo>
                  <a:pt x="35339" y="2294876"/>
                </a:lnTo>
                <a:lnTo>
                  <a:pt x="54335" y="2337064"/>
                </a:lnTo>
                <a:lnTo>
                  <a:pt x="76971" y="2377094"/>
                </a:lnTo>
                <a:lnTo>
                  <a:pt x="103036" y="2414755"/>
                </a:lnTo>
                <a:lnTo>
                  <a:pt x="132317" y="2449835"/>
                </a:lnTo>
                <a:lnTo>
                  <a:pt x="164604" y="2482122"/>
                </a:lnTo>
                <a:lnTo>
                  <a:pt x="199684" y="2511404"/>
                </a:lnTo>
                <a:lnTo>
                  <a:pt x="237345" y="2537470"/>
                </a:lnTo>
                <a:lnTo>
                  <a:pt x="277375" y="2560106"/>
                </a:lnTo>
                <a:lnTo>
                  <a:pt x="319562" y="2579103"/>
                </a:lnTo>
                <a:lnTo>
                  <a:pt x="363695" y="2594246"/>
                </a:lnTo>
                <a:lnTo>
                  <a:pt x="409562" y="2605326"/>
                </a:lnTo>
                <a:lnTo>
                  <a:pt x="456951" y="2612129"/>
                </a:lnTo>
                <a:lnTo>
                  <a:pt x="505649" y="2614443"/>
                </a:lnTo>
                <a:lnTo>
                  <a:pt x="2108794" y="2614443"/>
                </a:lnTo>
                <a:lnTo>
                  <a:pt x="2157491" y="2612129"/>
                </a:lnTo>
                <a:lnTo>
                  <a:pt x="2204878" y="2605326"/>
                </a:lnTo>
                <a:lnTo>
                  <a:pt x="2250744" y="2594246"/>
                </a:lnTo>
                <a:lnTo>
                  <a:pt x="2294876" y="2579103"/>
                </a:lnTo>
                <a:lnTo>
                  <a:pt x="2337064" y="2560106"/>
                </a:lnTo>
                <a:lnTo>
                  <a:pt x="2377094" y="2537470"/>
                </a:lnTo>
                <a:lnTo>
                  <a:pt x="2414755" y="2511404"/>
                </a:lnTo>
                <a:lnTo>
                  <a:pt x="2449835" y="2482122"/>
                </a:lnTo>
                <a:lnTo>
                  <a:pt x="2482122" y="2449835"/>
                </a:lnTo>
                <a:lnTo>
                  <a:pt x="2511404" y="2414755"/>
                </a:lnTo>
                <a:lnTo>
                  <a:pt x="2537470" y="2377094"/>
                </a:lnTo>
                <a:lnTo>
                  <a:pt x="2560106" y="2337064"/>
                </a:lnTo>
                <a:lnTo>
                  <a:pt x="2579103" y="2294876"/>
                </a:lnTo>
                <a:lnTo>
                  <a:pt x="2594246" y="2250744"/>
                </a:lnTo>
                <a:lnTo>
                  <a:pt x="2605326" y="2204878"/>
                </a:lnTo>
                <a:lnTo>
                  <a:pt x="2612129" y="2157491"/>
                </a:lnTo>
                <a:lnTo>
                  <a:pt x="2614443" y="2108794"/>
                </a:lnTo>
                <a:lnTo>
                  <a:pt x="2614443" y="505649"/>
                </a:lnTo>
                <a:lnTo>
                  <a:pt x="2612129" y="456951"/>
                </a:lnTo>
                <a:lnTo>
                  <a:pt x="2605326" y="409562"/>
                </a:lnTo>
                <a:lnTo>
                  <a:pt x="2594246" y="363695"/>
                </a:lnTo>
                <a:lnTo>
                  <a:pt x="2579103" y="319562"/>
                </a:lnTo>
                <a:lnTo>
                  <a:pt x="2560106" y="277375"/>
                </a:lnTo>
                <a:lnTo>
                  <a:pt x="2537470" y="237345"/>
                </a:lnTo>
                <a:lnTo>
                  <a:pt x="2511404" y="199684"/>
                </a:lnTo>
                <a:lnTo>
                  <a:pt x="2482122" y="164604"/>
                </a:lnTo>
                <a:lnTo>
                  <a:pt x="2449835" y="132317"/>
                </a:lnTo>
                <a:lnTo>
                  <a:pt x="2414755" y="103036"/>
                </a:lnTo>
                <a:lnTo>
                  <a:pt x="2377094" y="76971"/>
                </a:lnTo>
                <a:lnTo>
                  <a:pt x="2337064" y="54335"/>
                </a:lnTo>
                <a:lnTo>
                  <a:pt x="2294876" y="35339"/>
                </a:lnTo>
                <a:lnTo>
                  <a:pt x="2250744" y="20196"/>
                </a:lnTo>
                <a:lnTo>
                  <a:pt x="2204878" y="9117"/>
                </a:lnTo>
                <a:lnTo>
                  <a:pt x="2157491" y="2314"/>
                </a:lnTo>
                <a:lnTo>
                  <a:pt x="2108794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39;p11">
            <a:extLst>
              <a:ext uri="{FF2B5EF4-FFF2-40B4-BE49-F238E27FC236}">
                <a16:creationId xmlns:a16="http://schemas.microsoft.com/office/drawing/2014/main" id="{D21036CA-5050-4910-B7D7-BB7E1AA5921E}"/>
              </a:ext>
            </a:extLst>
          </p:cNvPr>
          <p:cNvSpPr txBox="1"/>
          <p:nvPr/>
        </p:nvSpPr>
        <p:spPr>
          <a:xfrm>
            <a:off x="1372285" y="3895800"/>
            <a:ext cx="2453387" cy="75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Comité</a:t>
            </a:r>
            <a:r>
              <a:rPr lang="en-US" sz="2400" b="1" dirty="0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</a:t>
            </a:r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Salud</a:t>
            </a:r>
            <a:endParaRPr lang="en-US" sz="2400" b="1" dirty="0">
              <a:solidFill>
                <a:schemeClr val="bg1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</p:txBody>
      </p:sp>
      <p:sp>
        <p:nvSpPr>
          <p:cNvPr id="21" name="Google Shape;240;p11">
            <a:extLst>
              <a:ext uri="{FF2B5EF4-FFF2-40B4-BE49-F238E27FC236}">
                <a16:creationId xmlns:a16="http://schemas.microsoft.com/office/drawing/2014/main" id="{095440F1-4B44-44F0-BDE4-8580818C0639}"/>
              </a:ext>
            </a:extLst>
          </p:cNvPr>
          <p:cNvSpPr txBox="1"/>
          <p:nvPr/>
        </p:nvSpPr>
        <p:spPr>
          <a:xfrm>
            <a:off x="5104540" y="3863756"/>
            <a:ext cx="2151150" cy="75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Comité</a:t>
            </a:r>
            <a:r>
              <a:rPr lang="en-US" sz="2400" b="1" dirty="0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</a:t>
            </a:r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Planeación</a:t>
            </a:r>
            <a:endParaRPr lang="en-US" sz="2400" b="1" dirty="0">
              <a:solidFill>
                <a:schemeClr val="bg1"/>
              </a:solidFill>
              <a:latin typeface="Prompt" panose="020B0604020202020204" charset="-34"/>
              <a:cs typeface="Prompt" panose="020B0604020202020204" charset="-34"/>
              <a:sym typeface="Helvetica Neue"/>
            </a:endParaRPr>
          </a:p>
        </p:txBody>
      </p:sp>
      <p:sp>
        <p:nvSpPr>
          <p:cNvPr id="22" name="Google Shape;241;p11">
            <a:extLst>
              <a:ext uri="{FF2B5EF4-FFF2-40B4-BE49-F238E27FC236}">
                <a16:creationId xmlns:a16="http://schemas.microsoft.com/office/drawing/2014/main" id="{1D4B2FBC-1AF3-4BA9-914B-1DA40B8A834E}"/>
              </a:ext>
            </a:extLst>
          </p:cNvPr>
          <p:cNvSpPr txBox="1"/>
          <p:nvPr/>
        </p:nvSpPr>
        <p:spPr>
          <a:xfrm>
            <a:off x="8400291" y="3797633"/>
            <a:ext cx="2614930" cy="75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Comité</a:t>
            </a:r>
            <a:r>
              <a:rPr lang="en-US" sz="2400" b="1" dirty="0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Control Social</a:t>
            </a:r>
          </a:p>
        </p:txBody>
      </p:sp>
      <p:sp>
        <p:nvSpPr>
          <p:cNvPr id="23" name="Google Shape;242;p11">
            <a:extLst>
              <a:ext uri="{FF2B5EF4-FFF2-40B4-BE49-F238E27FC236}">
                <a16:creationId xmlns:a16="http://schemas.microsoft.com/office/drawing/2014/main" id="{A2F5EC9A-B488-4E76-A78D-8E378FF1C8F0}"/>
              </a:ext>
            </a:extLst>
          </p:cNvPr>
          <p:cNvSpPr txBox="1"/>
          <p:nvPr/>
        </p:nvSpPr>
        <p:spPr>
          <a:xfrm>
            <a:off x="12292366" y="3829676"/>
            <a:ext cx="2496113" cy="75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Comité</a:t>
            </a:r>
            <a:r>
              <a:rPr lang="en-US" sz="2400" b="1" dirty="0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Comunicaciones</a:t>
            </a:r>
          </a:p>
        </p:txBody>
      </p:sp>
      <p:sp>
        <p:nvSpPr>
          <p:cNvPr id="24" name="Google Shape;239;p11">
            <a:extLst>
              <a:ext uri="{FF2B5EF4-FFF2-40B4-BE49-F238E27FC236}">
                <a16:creationId xmlns:a16="http://schemas.microsoft.com/office/drawing/2014/main" id="{790EABF4-F638-4C1E-8AF8-51F844557781}"/>
              </a:ext>
            </a:extLst>
          </p:cNvPr>
          <p:cNvSpPr txBox="1"/>
          <p:nvPr/>
        </p:nvSpPr>
        <p:spPr>
          <a:xfrm>
            <a:off x="15948989" y="3623438"/>
            <a:ext cx="2614930" cy="112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Comité</a:t>
            </a:r>
            <a:r>
              <a:rPr lang="en-US" sz="2400" b="1" dirty="0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 de Convivencia y </a:t>
            </a:r>
            <a:r>
              <a:rPr lang="en-US" sz="2400" b="1" dirty="0" err="1">
                <a:solidFill>
                  <a:schemeClr val="bg1"/>
                </a:solidFill>
                <a:latin typeface="Prompt" panose="020B0604020202020204" charset="-34"/>
                <a:cs typeface="Prompt" panose="020B0604020202020204" charset="-34"/>
                <a:sym typeface="Helvetica Neue"/>
              </a:rPr>
              <a:t>conciliación</a:t>
            </a:r>
            <a:endParaRPr lang="en-US" sz="2400" b="1" dirty="0">
              <a:solidFill>
                <a:schemeClr val="bg1"/>
              </a:solidFill>
              <a:latin typeface="Prompt" panose="020B0604020202020204" charset="-34"/>
              <a:cs typeface="Prompt" panose="020B0604020202020204" charset="-34"/>
            </a:endParaRPr>
          </a:p>
        </p:txBody>
      </p: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DDE80974-D768-485F-B182-943758EB04B9}"/>
              </a:ext>
            </a:extLst>
          </p:cNvPr>
          <p:cNvCxnSpPr>
            <a:cxnSpLocks/>
          </p:cNvCxnSpPr>
          <p:nvPr/>
        </p:nvCxnSpPr>
        <p:spPr>
          <a:xfrm flipH="1">
            <a:off x="6016691" y="4646631"/>
            <a:ext cx="363" cy="1480680"/>
          </a:xfrm>
          <a:prstGeom prst="straightConnector1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1A283FD0-7A69-4105-B05F-619C0F4CCBA8}"/>
              </a:ext>
            </a:extLst>
          </p:cNvPr>
          <p:cNvCxnSpPr>
            <a:cxnSpLocks/>
          </p:cNvCxnSpPr>
          <p:nvPr/>
        </p:nvCxnSpPr>
        <p:spPr>
          <a:xfrm flipH="1">
            <a:off x="13536937" y="4687833"/>
            <a:ext cx="363" cy="1480680"/>
          </a:xfrm>
          <a:prstGeom prst="straightConnector1">
            <a:avLst/>
          </a:prstGeom>
          <a:ln w="28575">
            <a:solidFill>
              <a:srgbClr val="2434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9"/>
          <p:cNvSpPr/>
          <p:nvPr/>
        </p:nvSpPr>
        <p:spPr>
          <a:xfrm>
            <a:off x="7714793" y="853856"/>
            <a:ext cx="3092719" cy="102806"/>
          </a:xfrm>
          <a:prstGeom prst="rect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9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Google Shape;461;p23">
            <a:extLst>
              <a:ext uri="{FF2B5EF4-FFF2-40B4-BE49-F238E27FC236}">
                <a16:creationId xmlns:a16="http://schemas.microsoft.com/office/drawing/2014/main" id="{372EE238-20A1-4C46-A53A-3745B3F47852}"/>
              </a:ext>
            </a:extLst>
          </p:cNvPr>
          <p:cNvSpPr/>
          <p:nvPr/>
        </p:nvSpPr>
        <p:spPr>
          <a:xfrm>
            <a:off x="8136099" y="3195167"/>
            <a:ext cx="1524327" cy="1524327"/>
          </a:xfrm>
          <a:prstGeom prst="ellipse">
            <a:avLst/>
          </a:prstGeom>
          <a:solidFill>
            <a:srgbClr val="2234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Google Shape;467;p23">
            <a:extLst>
              <a:ext uri="{FF2B5EF4-FFF2-40B4-BE49-F238E27FC236}">
                <a16:creationId xmlns:a16="http://schemas.microsoft.com/office/drawing/2014/main" id="{FA21B129-185C-4631-8889-39898377E467}"/>
              </a:ext>
            </a:extLst>
          </p:cNvPr>
          <p:cNvSpPr txBox="1"/>
          <p:nvPr/>
        </p:nvSpPr>
        <p:spPr>
          <a:xfrm>
            <a:off x="8477313" y="3555906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04</a:t>
            </a:r>
            <a:endParaRPr/>
          </a:p>
        </p:txBody>
      </p:sp>
      <p:cxnSp>
        <p:nvCxnSpPr>
          <p:cNvPr id="30" name="Google Shape;473;p23">
            <a:extLst>
              <a:ext uri="{FF2B5EF4-FFF2-40B4-BE49-F238E27FC236}">
                <a16:creationId xmlns:a16="http://schemas.microsoft.com/office/drawing/2014/main" id="{5E4ED11B-52F5-4699-970A-DD59611BF77C}"/>
              </a:ext>
            </a:extLst>
          </p:cNvPr>
          <p:cNvCxnSpPr>
            <a:cxnSpLocks/>
          </p:cNvCxnSpPr>
          <p:nvPr/>
        </p:nvCxnSpPr>
        <p:spPr>
          <a:xfrm flipV="1">
            <a:off x="8924468" y="4927932"/>
            <a:ext cx="0" cy="2455825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oval" w="med" len="med"/>
            <a:tailEnd type="none" w="sm" len="sm"/>
          </a:ln>
        </p:spPr>
      </p:cxnSp>
      <p:sp>
        <p:nvSpPr>
          <p:cNvPr id="31" name="Google Shape;483;p23">
            <a:extLst>
              <a:ext uri="{FF2B5EF4-FFF2-40B4-BE49-F238E27FC236}">
                <a16:creationId xmlns:a16="http://schemas.microsoft.com/office/drawing/2014/main" id="{DA85DEEA-EF1A-4473-B61A-8C09A144A4DF}"/>
              </a:ext>
            </a:extLst>
          </p:cNvPr>
          <p:cNvSpPr txBox="1"/>
          <p:nvPr/>
        </p:nvSpPr>
        <p:spPr>
          <a:xfrm>
            <a:off x="2643779" y="4928408"/>
            <a:ext cx="607611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Acta de </a:t>
            </a:r>
            <a:r>
              <a:rPr lang="en-US" sz="36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constitución</a:t>
            </a:r>
            <a:endParaRPr sz="3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32" name="Google Shape;484;p23">
            <a:extLst>
              <a:ext uri="{FF2B5EF4-FFF2-40B4-BE49-F238E27FC236}">
                <a16:creationId xmlns:a16="http://schemas.microsoft.com/office/drawing/2014/main" id="{CAD37ABB-8A63-4A24-8907-E3E691310B4D}"/>
              </a:ext>
            </a:extLst>
          </p:cNvPr>
          <p:cNvSpPr txBox="1"/>
          <p:nvPr/>
        </p:nvSpPr>
        <p:spPr>
          <a:xfrm>
            <a:off x="4312919" y="5629627"/>
            <a:ext cx="440195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Documento</a:t>
            </a:r>
            <a:r>
              <a:rPr lang="en-US" sz="28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institucional</a:t>
            </a:r>
            <a:endParaRPr lang="en-US" sz="28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Firmas</a:t>
            </a:r>
            <a:r>
              <a:rPr lang="en-US" sz="28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presenciales</a:t>
            </a:r>
            <a:endParaRPr lang="en-US" sz="28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" name="Google Shape;462;p23">
            <a:extLst>
              <a:ext uri="{FF2B5EF4-FFF2-40B4-BE49-F238E27FC236}">
                <a16:creationId xmlns:a16="http://schemas.microsoft.com/office/drawing/2014/main" id="{D7941476-DB9F-4475-B623-9EA0EF5F6D72}"/>
              </a:ext>
            </a:extLst>
          </p:cNvPr>
          <p:cNvSpPr/>
          <p:nvPr/>
        </p:nvSpPr>
        <p:spPr>
          <a:xfrm>
            <a:off x="9319212" y="5216666"/>
            <a:ext cx="1524327" cy="1524327"/>
          </a:xfrm>
          <a:prstGeom prst="ellipse">
            <a:avLst/>
          </a:prstGeom>
          <a:solidFill>
            <a:srgbClr val="E614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38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7" name="Google Shape;468;p23">
            <a:extLst>
              <a:ext uri="{FF2B5EF4-FFF2-40B4-BE49-F238E27FC236}">
                <a16:creationId xmlns:a16="http://schemas.microsoft.com/office/drawing/2014/main" id="{05234098-57A3-44DF-B292-5D35225EA8E7}"/>
              </a:ext>
            </a:extLst>
          </p:cNvPr>
          <p:cNvSpPr txBox="1"/>
          <p:nvPr/>
        </p:nvSpPr>
        <p:spPr>
          <a:xfrm>
            <a:off x="9660426" y="5577405"/>
            <a:ext cx="841897" cy="80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17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05</a:t>
            </a:r>
            <a:endParaRPr/>
          </a:p>
        </p:txBody>
      </p:sp>
      <p:cxnSp>
        <p:nvCxnSpPr>
          <p:cNvPr id="38" name="Google Shape;472;p23">
            <a:extLst>
              <a:ext uri="{FF2B5EF4-FFF2-40B4-BE49-F238E27FC236}">
                <a16:creationId xmlns:a16="http://schemas.microsoft.com/office/drawing/2014/main" id="{400ABBED-B3CC-42E1-B7D3-6C2CA61BDF22}"/>
              </a:ext>
            </a:extLst>
          </p:cNvPr>
          <p:cNvCxnSpPr/>
          <p:nvPr/>
        </p:nvCxnSpPr>
        <p:spPr>
          <a:xfrm rot="10800000">
            <a:off x="10060570" y="3520964"/>
            <a:ext cx="0" cy="1507808"/>
          </a:xfrm>
          <a:prstGeom prst="straightConnector1">
            <a:avLst/>
          </a:prstGeom>
          <a:noFill/>
          <a:ln w="38100" cap="flat" cmpd="sng">
            <a:solidFill>
              <a:srgbClr val="7F7F7F"/>
            </a:solidFill>
            <a:prstDash val="solid"/>
            <a:miter lim="800000"/>
            <a:headEnd type="none" w="sm" len="sm"/>
            <a:tailEnd type="oval" w="med" len="med"/>
          </a:ln>
        </p:spPr>
      </p:cxnSp>
      <p:sp>
        <p:nvSpPr>
          <p:cNvPr id="39" name="Google Shape;479;p23">
            <a:extLst>
              <a:ext uri="{FF2B5EF4-FFF2-40B4-BE49-F238E27FC236}">
                <a16:creationId xmlns:a16="http://schemas.microsoft.com/office/drawing/2014/main" id="{3D867BAE-AE8B-4A06-84C1-B9CBA7DD8F9A}"/>
              </a:ext>
            </a:extLst>
          </p:cNvPr>
          <p:cNvSpPr txBox="1"/>
          <p:nvPr/>
        </p:nvSpPr>
        <p:spPr>
          <a:xfrm>
            <a:off x="10325227" y="3226872"/>
            <a:ext cx="38262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Plan de </a:t>
            </a:r>
            <a:r>
              <a:rPr lang="en-US" sz="3600" b="1" dirty="0" err="1">
                <a:solidFill>
                  <a:srgbClr val="445469"/>
                </a:solidFill>
                <a:latin typeface="Prompt" panose="020B0604020202020204" charset="-34"/>
                <a:ea typeface="Helvetica Neue"/>
                <a:cs typeface="Prompt" panose="020B0604020202020204" charset="-34"/>
                <a:sym typeface="Helvetica Neue"/>
              </a:rPr>
              <a:t>acción</a:t>
            </a:r>
            <a:endParaRPr sz="3600" dirty="0"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40" name="Google Shape;480;p23">
            <a:extLst>
              <a:ext uri="{FF2B5EF4-FFF2-40B4-BE49-F238E27FC236}">
                <a16:creationId xmlns:a16="http://schemas.microsoft.com/office/drawing/2014/main" id="{D7B6F25F-0F68-4E5D-9CC0-C7E8CA3C90ED}"/>
              </a:ext>
            </a:extLst>
          </p:cNvPr>
          <p:cNvSpPr txBox="1"/>
          <p:nvPr/>
        </p:nvSpPr>
        <p:spPr>
          <a:xfrm>
            <a:off x="10325226" y="3736667"/>
            <a:ext cx="4186903" cy="214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37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Planificación</a:t>
            </a:r>
            <a:r>
              <a:rPr lang="en-US" sz="28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anual</a:t>
            </a:r>
            <a:endParaRPr lang="en-US" sz="28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Fecha</a:t>
            </a:r>
            <a:r>
              <a:rPr lang="en-US" sz="28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primera</a:t>
            </a:r>
            <a:r>
              <a:rPr lang="en-US" sz="2800" dirty="0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800" dirty="0" err="1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reunión</a:t>
            </a:r>
            <a:endParaRPr lang="en-US" sz="2800" dirty="0">
              <a:solidFill>
                <a:srgbClr val="73757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59095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/>
          </a:p>
        </p:txBody>
      </p:sp>
      <p:sp>
        <p:nvSpPr>
          <p:cNvPr id="41" name="Google Shape;911;p16">
            <a:extLst>
              <a:ext uri="{FF2B5EF4-FFF2-40B4-BE49-F238E27FC236}">
                <a16:creationId xmlns:a16="http://schemas.microsoft.com/office/drawing/2014/main" id="{6FBE2F85-DFE3-4939-8E56-72F069CBE02F}"/>
              </a:ext>
            </a:extLst>
          </p:cNvPr>
          <p:cNvSpPr/>
          <p:nvPr/>
        </p:nvSpPr>
        <p:spPr>
          <a:xfrm>
            <a:off x="19028229" y="10450286"/>
            <a:ext cx="734890" cy="553310"/>
          </a:xfrm>
          <a:custGeom>
            <a:avLst/>
            <a:gdLst/>
            <a:ahLst/>
            <a:cxnLst/>
            <a:rect l="l" t="t" r="r" b="b"/>
            <a:pathLst>
              <a:path w="176" h="120" extrusionOk="0">
                <a:moveTo>
                  <a:pt x="175" y="57"/>
                </a:move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17" y="120"/>
                  <a:pt x="118" y="120"/>
                  <a:pt x="119" y="119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6" y="62"/>
                  <a:pt x="176" y="61"/>
                  <a:pt x="176" y="60"/>
                </a:cubicBezTo>
                <a:cubicBezTo>
                  <a:pt x="176" y="59"/>
                  <a:pt x="176" y="58"/>
                  <a:pt x="175" y="57"/>
                </a:cubicBezTo>
                <a:moveTo>
                  <a:pt x="120" y="106"/>
                </a:moveTo>
                <a:cubicBezTo>
                  <a:pt x="120" y="72"/>
                  <a:pt x="120" y="72"/>
                  <a:pt x="1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66" y="60"/>
                  <a:pt x="166" y="60"/>
                  <a:pt x="166" y="60"/>
                </a:cubicBezTo>
                <a:lnTo>
                  <a:pt x="120" y="106"/>
                </a:lnTo>
                <a:close/>
              </a:path>
            </a:pathLst>
          </a:custGeom>
          <a:solidFill>
            <a:srgbClr val="223466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42" name="Google Shape;990;p32">
            <a:extLst>
              <a:ext uri="{FF2B5EF4-FFF2-40B4-BE49-F238E27FC236}">
                <a16:creationId xmlns:a16="http://schemas.microsoft.com/office/drawing/2014/main" id="{F29E9AB1-4245-4E6C-A7D5-5A08CAEA1BB1}"/>
              </a:ext>
            </a:extLst>
          </p:cNvPr>
          <p:cNvSpPr/>
          <p:nvPr/>
        </p:nvSpPr>
        <p:spPr>
          <a:xfrm>
            <a:off x="14151427" y="5891217"/>
            <a:ext cx="4352158" cy="3687612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08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108" y="124"/>
                  <a:pt x="108" y="124"/>
                  <a:pt x="108" y="124"/>
                </a:cubicBezTo>
                <a:lnTo>
                  <a:pt x="108" y="108"/>
                </a:lnTo>
                <a:close/>
                <a:moveTo>
                  <a:pt x="108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6"/>
                  <a:pt x="92" y="96"/>
                  <a:pt x="9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80"/>
                </a:lnTo>
                <a:close/>
                <a:moveTo>
                  <a:pt x="108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108" y="152"/>
                  <a:pt x="108" y="152"/>
                  <a:pt x="108" y="152"/>
                </a:cubicBezTo>
                <a:lnTo>
                  <a:pt x="108" y="136"/>
                </a:lnTo>
                <a:close/>
                <a:moveTo>
                  <a:pt x="132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96"/>
                  <a:pt x="132" y="96"/>
                  <a:pt x="132" y="96"/>
                </a:cubicBezTo>
                <a:lnTo>
                  <a:pt x="132" y="80"/>
                </a:lnTo>
                <a:close/>
                <a:moveTo>
                  <a:pt x="156" y="80"/>
                </a:moveTo>
                <a:cubicBezTo>
                  <a:pt x="140" y="80"/>
                  <a:pt x="140" y="80"/>
                  <a:pt x="140" y="8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56" y="96"/>
                  <a:pt x="156" y="96"/>
                  <a:pt x="156" y="96"/>
                </a:cubicBezTo>
                <a:lnTo>
                  <a:pt x="156" y="80"/>
                </a:lnTo>
                <a:close/>
                <a:moveTo>
                  <a:pt x="132" y="108"/>
                </a:moveTo>
                <a:cubicBezTo>
                  <a:pt x="116" y="108"/>
                  <a:pt x="116" y="108"/>
                  <a:pt x="116" y="10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32" y="124"/>
                  <a:pt x="132" y="124"/>
                  <a:pt x="132" y="124"/>
                </a:cubicBezTo>
                <a:lnTo>
                  <a:pt x="132" y="108"/>
                </a:lnTo>
                <a:close/>
                <a:moveTo>
                  <a:pt x="156" y="108"/>
                </a:moveTo>
                <a:cubicBezTo>
                  <a:pt x="140" y="108"/>
                  <a:pt x="140" y="108"/>
                  <a:pt x="140" y="108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56" y="124"/>
                  <a:pt x="156" y="124"/>
                  <a:pt x="156" y="124"/>
                </a:cubicBezTo>
                <a:lnTo>
                  <a:pt x="156" y="108"/>
                </a:lnTo>
                <a:close/>
                <a:moveTo>
                  <a:pt x="84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84" y="124"/>
                  <a:pt x="84" y="124"/>
                  <a:pt x="84" y="124"/>
                </a:cubicBezTo>
                <a:lnTo>
                  <a:pt x="84" y="108"/>
                </a:lnTo>
                <a:close/>
                <a:moveTo>
                  <a:pt x="84" y="80"/>
                </a:moveTo>
                <a:cubicBezTo>
                  <a:pt x="68" y="80"/>
                  <a:pt x="68" y="80"/>
                  <a:pt x="68" y="80"/>
                </a:cubicBezTo>
                <a:cubicBezTo>
                  <a:pt x="68" y="96"/>
                  <a:pt x="68" y="96"/>
                  <a:pt x="68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80"/>
                </a:lnTo>
                <a:close/>
                <a:moveTo>
                  <a:pt x="84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84" y="152"/>
                  <a:pt x="84" y="152"/>
                  <a:pt x="84" y="152"/>
                </a:cubicBezTo>
                <a:lnTo>
                  <a:pt x="84" y="136"/>
                </a:lnTo>
                <a:close/>
                <a:moveTo>
                  <a:pt x="36" y="108"/>
                </a:moveTo>
                <a:cubicBezTo>
                  <a:pt x="20" y="108"/>
                  <a:pt x="20" y="108"/>
                  <a:pt x="20" y="108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36" y="124"/>
                  <a:pt x="36" y="124"/>
                  <a:pt x="36" y="124"/>
                </a:cubicBezTo>
                <a:lnTo>
                  <a:pt x="36" y="108"/>
                </a:lnTo>
                <a:close/>
                <a:moveTo>
                  <a:pt x="3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20" y="96"/>
                  <a:pt x="20" y="96"/>
                  <a:pt x="20" y="96"/>
                </a:cubicBezTo>
                <a:cubicBezTo>
                  <a:pt x="36" y="96"/>
                  <a:pt x="36" y="96"/>
                  <a:pt x="36" y="96"/>
                </a:cubicBezTo>
                <a:lnTo>
                  <a:pt x="36" y="80"/>
                </a:lnTo>
                <a:close/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3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36" y="152"/>
                  <a:pt x="36" y="152"/>
                  <a:pt x="36" y="152"/>
                </a:cubicBezTo>
                <a:lnTo>
                  <a:pt x="36" y="136"/>
                </a:lnTo>
                <a:close/>
                <a:moveTo>
                  <a:pt x="60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4" y="96"/>
                  <a:pt x="44" y="96"/>
                  <a:pt x="44" y="96"/>
                </a:cubicBezTo>
                <a:cubicBezTo>
                  <a:pt x="60" y="96"/>
                  <a:pt x="60" y="96"/>
                  <a:pt x="60" y="96"/>
                </a:cubicBezTo>
                <a:lnTo>
                  <a:pt x="60" y="80"/>
                </a:lnTo>
                <a:close/>
                <a:moveTo>
                  <a:pt x="60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60" y="152"/>
                  <a:pt x="60" y="152"/>
                  <a:pt x="60" y="152"/>
                </a:cubicBezTo>
                <a:lnTo>
                  <a:pt x="60" y="136"/>
                </a:lnTo>
                <a:close/>
                <a:moveTo>
                  <a:pt x="60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60" y="124"/>
                  <a:pt x="60" y="124"/>
                  <a:pt x="60" y="124"/>
                </a:cubicBezTo>
                <a:lnTo>
                  <a:pt x="60" y="108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965;p32">
            <a:extLst>
              <a:ext uri="{FF2B5EF4-FFF2-40B4-BE49-F238E27FC236}">
                <a16:creationId xmlns:a16="http://schemas.microsoft.com/office/drawing/2014/main" id="{50D01477-6153-4305-8320-1671564A8D27}"/>
              </a:ext>
            </a:extLst>
          </p:cNvPr>
          <p:cNvSpPr/>
          <p:nvPr/>
        </p:nvSpPr>
        <p:spPr>
          <a:xfrm>
            <a:off x="877535" y="1016107"/>
            <a:ext cx="3435384" cy="3228308"/>
          </a:xfrm>
          <a:custGeom>
            <a:avLst/>
            <a:gdLst/>
            <a:ahLst/>
            <a:cxnLst/>
            <a:rect l="l" t="t" r="r" b="b"/>
            <a:pathLst>
              <a:path w="176" h="144" extrusionOk="0">
                <a:moveTo>
                  <a:pt x="84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2" y="24"/>
                  <a:pt x="80" y="26"/>
                  <a:pt x="80" y="28"/>
                </a:cubicBezTo>
                <a:cubicBezTo>
                  <a:pt x="80" y="30"/>
                  <a:pt x="82" y="32"/>
                  <a:pt x="84" y="32"/>
                </a:cubicBezTo>
                <a:moveTo>
                  <a:pt x="132" y="32"/>
                </a:move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30" y="24"/>
                  <a:pt x="128" y="26"/>
                  <a:pt x="128" y="28"/>
                </a:cubicBezTo>
                <a:cubicBezTo>
                  <a:pt x="128" y="30"/>
                  <a:pt x="130" y="32"/>
                  <a:pt x="132" y="32"/>
                </a:cubicBezTo>
                <a:moveTo>
                  <a:pt x="148" y="32"/>
                </a:moveTo>
                <a:cubicBezTo>
                  <a:pt x="150" y="32"/>
                  <a:pt x="152" y="30"/>
                  <a:pt x="152" y="28"/>
                </a:cubicBezTo>
                <a:cubicBezTo>
                  <a:pt x="152" y="26"/>
                  <a:pt x="150" y="24"/>
                  <a:pt x="148" y="24"/>
                </a:cubicBezTo>
                <a:cubicBezTo>
                  <a:pt x="146" y="24"/>
                  <a:pt x="144" y="26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54"/>
                  <a:pt x="114" y="56"/>
                  <a:pt x="116" y="5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moveTo>
                  <a:pt x="68" y="32"/>
                </a:moveTo>
                <a:cubicBezTo>
                  <a:pt x="70" y="32"/>
                  <a:pt x="72" y="30"/>
                  <a:pt x="72" y="28"/>
                </a:cubicBezTo>
                <a:cubicBezTo>
                  <a:pt x="72" y="26"/>
                  <a:pt x="70" y="24"/>
                  <a:pt x="68" y="24"/>
                </a:cubicBezTo>
                <a:cubicBezTo>
                  <a:pt x="66" y="24"/>
                  <a:pt x="64" y="26"/>
                  <a:pt x="64" y="28"/>
                </a:cubicBezTo>
                <a:cubicBezTo>
                  <a:pt x="64" y="30"/>
                  <a:pt x="66" y="32"/>
                  <a:pt x="68" y="32"/>
                </a:cubicBezTo>
                <a:moveTo>
                  <a:pt x="5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moveTo>
                  <a:pt x="52" y="120"/>
                </a:move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15" y="136"/>
                  <a:pt x="8" y="129"/>
                  <a:pt x="8" y="120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30" y="120"/>
                  <a:pt x="32" y="118"/>
                  <a:pt x="32" y="116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  <a:moveTo>
                  <a:pt x="52" y="32"/>
                </a:move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moveTo>
                  <a:pt x="5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4" y="88"/>
                  <a:pt x="96" y="86"/>
                  <a:pt x="96" y="84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0"/>
                  <a:pt x="94" y="48"/>
                  <a:pt x="9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moveTo>
                  <a:pt x="5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lnTo>
                  <a:pt x="56" y="56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"/>
          <p:cNvSpPr txBox="1"/>
          <p:nvPr/>
        </p:nvSpPr>
        <p:spPr>
          <a:xfrm>
            <a:off x="1263611" y="3291584"/>
            <a:ext cx="17053417" cy="2633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4150" rIns="0" bIns="0" anchor="t" anchorCtr="0">
            <a:spAutoFit/>
          </a:bodyPr>
          <a:lstStyle/>
          <a:p>
            <a:pPr marL="12700" marR="5080" lvl="0" indent="0" algn="l" rtl="0">
              <a:lnSpc>
                <a:spcPct val="1048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900" b="1" dirty="0">
                <a:solidFill>
                  <a:srgbClr val="FFFFFF"/>
                </a:solidFill>
                <a:latin typeface="Prompt"/>
                <a:ea typeface="Prompt"/>
                <a:cs typeface="Prompt"/>
                <a:sym typeface="Prompt"/>
              </a:rPr>
              <a:t>Gracias</a:t>
            </a:r>
            <a:endParaRPr sz="149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1309028" y="9323621"/>
            <a:ext cx="4068445" cy="168275"/>
          </a:xfrm>
          <a:custGeom>
            <a:avLst/>
            <a:gdLst/>
            <a:ahLst/>
            <a:cxnLst/>
            <a:rect l="l" t="t" r="r" b="b"/>
            <a:pathLst>
              <a:path w="4068445" h="168275" extrusionOk="0">
                <a:moveTo>
                  <a:pt x="4068326" y="168225"/>
                </a:moveTo>
                <a:lnTo>
                  <a:pt x="0" y="168225"/>
                </a:lnTo>
                <a:lnTo>
                  <a:pt x="0" y="0"/>
                </a:lnTo>
                <a:lnTo>
                  <a:pt x="4068326" y="0"/>
                </a:lnTo>
                <a:lnTo>
                  <a:pt x="4068326" y="168225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"/>
          <p:cNvSpPr/>
          <p:nvPr/>
        </p:nvSpPr>
        <p:spPr>
          <a:xfrm>
            <a:off x="1836364" y="9815846"/>
            <a:ext cx="452755" cy="535940"/>
          </a:xfrm>
          <a:custGeom>
            <a:avLst/>
            <a:gdLst/>
            <a:ahLst/>
            <a:cxnLst/>
            <a:rect l="l" t="t" r="r" b="b"/>
            <a:pathLst>
              <a:path w="452755" h="535940" extrusionOk="0">
                <a:moveTo>
                  <a:pt x="266285" y="0"/>
                </a:moveTo>
                <a:lnTo>
                  <a:pt x="205860" y="4337"/>
                </a:lnTo>
                <a:lnTo>
                  <a:pt x="152843" y="17348"/>
                </a:lnTo>
                <a:lnTo>
                  <a:pt x="107232" y="39036"/>
                </a:lnTo>
                <a:lnTo>
                  <a:pt x="69024" y="69401"/>
                </a:lnTo>
                <a:lnTo>
                  <a:pt x="38824" y="107826"/>
                </a:lnTo>
                <a:lnTo>
                  <a:pt x="17254" y="153699"/>
                </a:lnTo>
                <a:lnTo>
                  <a:pt x="4313" y="207020"/>
                </a:lnTo>
                <a:lnTo>
                  <a:pt x="0" y="267792"/>
                </a:lnTo>
                <a:lnTo>
                  <a:pt x="4384" y="328566"/>
                </a:lnTo>
                <a:lnTo>
                  <a:pt x="17537" y="381890"/>
                </a:lnTo>
                <a:lnTo>
                  <a:pt x="39460" y="427763"/>
                </a:lnTo>
                <a:lnTo>
                  <a:pt x="70154" y="466184"/>
                </a:lnTo>
                <a:lnTo>
                  <a:pt x="108863" y="496553"/>
                </a:lnTo>
                <a:lnTo>
                  <a:pt x="154830" y="518240"/>
                </a:lnTo>
                <a:lnTo>
                  <a:pt x="208057" y="531250"/>
                </a:lnTo>
                <a:lnTo>
                  <a:pt x="268546" y="535585"/>
                </a:lnTo>
                <a:lnTo>
                  <a:pt x="323654" y="533039"/>
                </a:lnTo>
                <a:lnTo>
                  <a:pt x="371318" y="525400"/>
                </a:lnTo>
                <a:lnTo>
                  <a:pt x="411538" y="512668"/>
                </a:lnTo>
                <a:lnTo>
                  <a:pt x="449829" y="491335"/>
                </a:lnTo>
                <a:lnTo>
                  <a:pt x="452593" y="488058"/>
                </a:lnTo>
                <a:lnTo>
                  <a:pt x="452593" y="483032"/>
                </a:lnTo>
                <a:lnTo>
                  <a:pt x="451850" y="480519"/>
                </a:lnTo>
                <a:lnTo>
                  <a:pt x="450342" y="477503"/>
                </a:lnTo>
                <a:lnTo>
                  <a:pt x="442694" y="464676"/>
                </a:lnTo>
                <a:lnTo>
                  <a:pt x="279111" y="464676"/>
                </a:lnTo>
                <a:lnTo>
                  <a:pt x="239032" y="461635"/>
                </a:lnTo>
                <a:lnTo>
                  <a:pt x="171895" y="437306"/>
                </a:lnTo>
                <a:lnTo>
                  <a:pt x="123050" y="388508"/>
                </a:lnTo>
                <a:lnTo>
                  <a:pt x="98156" y="314397"/>
                </a:lnTo>
                <a:lnTo>
                  <a:pt x="95044" y="267792"/>
                </a:lnTo>
                <a:lnTo>
                  <a:pt x="98060" y="221828"/>
                </a:lnTo>
                <a:lnTo>
                  <a:pt x="107110" y="181990"/>
                </a:lnTo>
                <a:lnTo>
                  <a:pt x="143325" y="120697"/>
                </a:lnTo>
                <a:lnTo>
                  <a:pt x="200831" y="83921"/>
                </a:lnTo>
                <a:lnTo>
                  <a:pt x="276839" y="71662"/>
                </a:lnTo>
                <a:lnTo>
                  <a:pt x="432111" y="71662"/>
                </a:lnTo>
                <a:lnTo>
                  <a:pt x="438269" y="61108"/>
                </a:lnTo>
                <a:lnTo>
                  <a:pt x="440782" y="57087"/>
                </a:lnTo>
                <a:lnTo>
                  <a:pt x="442038" y="53558"/>
                </a:lnTo>
                <a:lnTo>
                  <a:pt x="442038" y="47035"/>
                </a:lnTo>
                <a:lnTo>
                  <a:pt x="401682" y="23395"/>
                </a:lnTo>
                <a:lnTo>
                  <a:pt x="361318" y="10565"/>
                </a:lnTo>
                <a:lnTo>
                  <a:pt x="315690" y="2643"/>
                </a:lnTo>
                <a:lnTo>
                  <a:pt x="291457" y="661"/>
                </a:lnTo>
                <a:lnTo>
                  <a:pt x="266285" y="0"/>
                </a:lnTo>
                <a:close/>
              </a:path>
              <a:path w="452755" h="535940" extrusionOk="0">
                <a:moveTo>
                  <a:pt x="420919" y="431494"/>
                </a:moveTo>
                <a:lnTo>
                  <a:pt x="416395" y="431494"/>
                </a:lnTo>
                <a:lnTo>
                  <a:pt x="413107" y="432740"/>
                </a:lnTo>
                <a:lnTo>
                  <a:pt x="408092" y="435253"/>
                </a:lnTo>
                <a:lnTo>
                  <a:pt x="381077" y="448129"/>
                </a:lnTo>
                <a:lnTo>
                  <a:pt x="350575" y="457323"/>
                </a:lnTo>
                <a:lnTo>
                  <a:pt x="316587" y="462838"/>
                </a:lnTo>
                <a:lnTo>
                  <a:pt x="279111" y="464676"/>
                </a:lnTo>
                <a:lnTo>
                  <a:pt x="442694" y="464676"/>
                </a:lnTo>
                <a:lnTo>
                  <a:pt x="426950" y="438269"/>
                </a:lnTo>
                <a:lnTo>
                  <a:pt x="423934" y="433745"/>
                </a:lnTo>
                <a:lnTo>
                  <a:pt x="420919" y="431494"/>
                </a:lnTo>
                <a:close/>
              </a:path>
              <a:path w="452755" h="535940" extrusionOk="0">
                <a:moveTo>
                  <a:pt x="432111" y="71662"/>
                </a:moveTo>
                <a:lnTo>
                  <a:pt x="276839" y="71662"/>
                </a:lnTo>
                <a:lnTo>
                  <a:pt x="312153" y="73455"/>
                </a:lnTo>
                <a:lnTo>
                  <a:pt x="344164" y="78831"/>
                </a:lnTo>
                <a:lnTo>
                  <a:pt x="372874" y="87790"/>
                </a:lnTo>
                <a:lnTo>
                  <a:pt x="403317" y="102845"/>
                </a:lnTo>
                <a:lnTo>
                  <a:pt x="406835" y="104101"/>
                </a:lnTo>
                <a:lnTo>
                  <a:pt x="411359" y="104101"/>
                </a:lnTo>
                <a:lnTo>
                  <a:pt x="414123" y="101839"/>
                </a:lnTo>
                <a:lnTo>
                  <a:pt x="417149" y="97305"/>
                </a:lnTo>
                <a:lnTo>
                  <a:pt x="432111" y="71662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2313100" y="9966719"/>
            <a:ext cx="390525" cy="384810"/>
          </a:xfrm>
          <a:custGeom>
            <a:avLst/>
            <a:gdLst/>
            <a:ahLst/>
            <a:cxnLst/>
            <a:rect l="l" t="t" r="r" b="b"/>
            <a:pathLst>
              <a:path w="390525" h="384809" extrusionOk="0">
                <a:moveTo>
                  <a:pt x="227804" y="0"/>
                </a:moveTo>
                <a:lnTo>
                  <a:pt x="163396" y="6601"/>
                </a:lnTo>
                <a:lnTo>
                  <a:pt x="107494" y="26397"/>
                </a:lnTo>
                <a:lnTo>
                  <a:pt x="61754" y="58368"/>
                </a:lnTo>
                <a:lnTo>
                  <a:pt x="27904" y="101452"/>
                </a:lnTo>
                <a:lnTo>
                  <a:pt x="6974" y="153785"/>
                </a:lnTo>
                <a:lnTo>
                  <a:pt x="0" y="213469"/>
                </a:lnTo>
                <a:lnTo>
                  <a:pt x="2733" y="251918"/>
                </a:lnTo>
                <a:lnTo>
                  <a:pt x="24604" y="315101"/>
                </a:lnTo>
                <a:lnTo>
                  <a:pt x="67502" y="359469"/>
                </a:lnTo>
                <a:lnTo>
                  <a:pt x="126343" y="381906"/>
                </a:lnTo>
                <a:lnTo>
                  <a:pt x="161419" y="384710"/>
                </a:lnTo>
                <a:lnTo>
                  <a:pt x="185016" y="383884"/>
                </a:lnTo>
                <a:lnTo>
                  <a:pt x="226693" y="377280"/>
                </a:lnTo>
                <a:lnTo>
                  <a:pt x="276363" y="354447"/>
                </a:lnTo>
                <a:lnTo>
                  <a:pt x="302482" y="329644"/>
                </a:lnTo>
                <a:lnTo>
                  <a:pt x="389998" y="329644"/>
                </a:lnTo>
                <a:lnTo>
                  <a:pt x="389998" y="316063"/>
                </a:lnTo>
                <a:lnTo>
                  <a:pt x="197627" y="316063"/>
                </a:lnTo>
                <a:lnTo>
                  <a:pt x="173276" y="314461"/>
                </a:lnTo>
                <a:lnTo>
                  <a:pt x="134623" y="301640"/>
                </a:lnTo>
                <a:lnTo>
                  <a:pt x="101356" y="257607"/>
                </a:lnTo>
                <a:lnTo>
                  <a:pt x="95044" y="210454"/>
                </a:lnTo>
                <a:lnTo>
                  <a:pt x="97306" y="179063"/>
                </a:lnTo>
                <a:lnTo>
                  <a:pt x="115408" y="127016"/>
                </a:lnTo>
                <a:lnTo>
                  <a:pt x="150815" y="89863"/>
                </a:lnTo>
                <a:lnTo>
                  <a:pt x="198712" y="71004"/>
                </a:lnTo>
                <a:lnTo>
                  <a:pt x="227050" y="68647"/>
                </a:lnTo>
                <a:lnTo>
                  <a:pt x="389998" y="68647"/>
                </a:lnTo>
                <a:lnTo>
                  <a:pt x="389998" y="45255"/>
                </a:lnTo>
                <a:lnTo>
                  <a:pt x="354959" y="25453"/>
                </a:lnTo>
                <a:lnTo>
                  <a:pt x="316248" y="11311"/>
                </a:lnTo>
                <a:lnTo>
                  <a:pt x="273863" y="2827"/>
                </a:lnTo>
                <a:lnTo>
                  <a:pt x="227804" y="0"/>
                </a:lnTo>
                <a:close/>
              </a:path>
              <a:path w="390525" h="384809" extrusionOk="0">
                <a:moveTo>
                  <a:pt x="389998" y="329644"/>
                </a:moveTo>
                <a:lnTo>
                  <a:pt x="302482" y="329644"/>
                </a:lnTo>
                <a:lnTo>
                  <a:pt x="308597" y="359469"/>
                </a:lnTo>
                <a:lnTo>
                  <a:pt x="309529" y="364104"/>
                </a:lnTo>
                <a:lnTo>
                  <a:pt x="311414" y="367737"/>
                </a:lnTo>
                <a:lnTo>
                  <a:pt x="316943" y="372260"/>
                </a:lnTo>
                <a:lnTo>
                  <a:pt x="321079" y="373391"/>
                </a:lnTo>
                <a:lnTo>
                  <a:pt x="376156" y="373391"/>
                </a:lnTo>
                <a:lnTo>
                  <a:pt x="381810" y="371883"/>
                </a:lnTo>
                <a:lnTo>
                  <a:pt x="388365" y="365852"/>
                </a:lnTo>
                <a:lnTo>
                  <a:pt x="389998" y="360575"/>
                </a:lnTo>
                <a:lnTo>
                  <a:pt x="389998" y="329644"/>
                </a:lnTo>
                <a:close/>
              </a:path>
              <a:path w="390525" h="384809" extrusionOk="0">
                <a:moveTo>
                  <a:pt x="389998" y="68647"/>
                </a:moveTo>
                <a:lnTo>
                  <a:pt x="227050" y="68647"/>
                </a:lnTo>
                <a:lnTo>
                  <a:pt x="238290" y="68859"/>
                </a:lnTo>
                <a:lnTo>
                  <a:pt x="248637" y="69495"/>
                </a:lnTo>
                <a:lnTo>
                  <a:pt x="290772" y="79889"/>
                </a:lnTo>
                <a:lnTo>
                  <a:pt x="298713" y="83725"/>
                </a:lnTo>
                <a:lnTo>
                  <a:pt x="298713" y="230830"/>
                </a:lnTo>
                <a:lnTo>
                  <a:pt x="281529" y="280050"/>
                </a:lnTo>
                <a:lnTo>
                  <a:pt x="235253" y="310219"/>
                </a:lnTo>
                <a:lnTo>
                  <a:pt x="197627" y="316063"/>
                </a:lnTo>
                <a:lnTo>
                  <a:pt x="389998" y="316063"/>
                </a:lnTo>
                <a:lnTo>
                  <a:pt x="389998" y="68647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2792098" y="9966715"/>
            <a:ext cx="255904" cy="374015"/>
          </a:xfrm>
          <a:custGeom>
            <a:avLst/>
            <a:gdLst/>
            <a:ahLst/>
            <a:cxnLst/>
            <a:rect l="l" t="t" r="r" b="b"/>
            <a:pathLst>
              <a:path w="255905" h="374015" extrusionOk="0">
                <a:moveTo>
                  <a:pt x="68134" y="11308"/>
                </a:moveTo>
                <a:lnTo>
                  <a:pt x="11559" y="11308"/>
                </a:lnTo>
                <a:lnTo>
                  <a:pt x="6272" y="12826"/>
                </a:lnTo>
                <a:lnTo>
                  <a:pt x="1235" y="18858"/>
                </a:lnTo>
                <a:lnTo>
                  <a:pt x="0" y="24135"/>
                </a:lnTo>
                <a:lnTo>
                  <a:pt x="0" y="355298"/>
                </a:lnTo>
                <a:lnTo>
                  <a:pt x="2261" y="362083"/>
                </a:lnTo>
                <a:lnTo>
                  <a:pt x="11308" y="371140"/>
                </a:lnTo>
                <a:lnTo>
                  <a:pt x="18596" y="373391"/>
                </a:lnTo>
                <a:lnTo>
                  <a:pt x="78437" y="373391"/>
                </a:lnTo>
                <a:lnTo>
                  <a:pt x="85861" y="371140"/>
                </a:lnTo>
                <a:lnTo>
                  <a:pt x="94405" y="362083"/>
                </a:lnTo>
                <a:lnTo>
                  <a:pt x="96552" y="355298"/>
                </a:lnTo>
                <a:lnTo>
                  <a:pt x="96552" y="148602"/>
                </a:lnTo>
                <a:lnTo>
                  <a:pt x="98107" y="131093"/>
                </a:lnTo>
                <a:lnTo>
                  <a:pt x="121451" y="90143"/>
                </a:lnTo>
                <a:lnTo>
                  <a:pt x="166415" y="69991"/>
                </a:lnTo>
                <a:lnTo>
                  <a:pt x="184800" y="68647"/>
                </a:lnTo>
                <a:lnTo>
                  <a:pt x="241304" y="68647"/>
                </a:lnTo>
                <a:lnTo>
                  <a:pt x="245831" y="53569"/>
                </a:lnTo>
                <a:lnTo>
                  <a:pt x="81463" y="53569"/>
                </a:lnTo>
                <a:lnTo>
                  <a:pt x="79131" y="25653"/>
                </a:lnTo>
                <a:lnTo>
                  <a:pt x="78688" y="20878"/>
                </a:lnTo>
                <a:lnTo>
                  <a:pt x="77180" y="16973"/>
                </a:lnTo>
                <a:lnTo>
                  <a:pt x="72154" y="12449"/>
                </a:lnTo>
                <a:lnTo>
                  <a:pt x="68134" y="11308"/>
                </a:lnTo>
                <a:close/>
              </a:path>
              <a:path w="255905" h="374015" extrusionOk="0">
                <a:moveTo>
                  <a:pt x="241304" y="68647"/>
                </a:moveTo>
                <a:lnTo>
                  <a:pt x="184800" y="68647"/>
                </a:lnTo>
                <a:lnTo>
                  <a:pt x="196159" y="69167"/>
                </a:lnTo>
                <a:lnTo>
                  <a:pt x="206864" y="70725"/>
                </a:lnTo>
                <a:lnTo>
                  <a:pt x="216910" y="73320"/>
                </a:lnTo>
                <a:lnTo>
                  <a:pt x="226296" y="76950"/>
                </a:lnTo>
                <a:lnTo>
                  <a:pt x="232328" y="78447"/>
                </a:lnTo>
                <a:lnTo>
                  <a:pt x="236348" y="78447"/>
                </a:lnTo>
                <a:lnTo>
                  <a:pt x="239113" y="75945"/>
                </a:lnTo>
                <a:lnTo>
                  <a:pt x="241304" y="68647"/>
                </a:lnTo>
                <a:close/>
              </a:path>
              <a:path w="255905" h="374015" extrusionOk="0">
                <a:moveTo>
                  <a:pt x="198391" y="0"/>
                </a:moveTo>
                <a:lnTo>
                  <a:pt x="163926" y="3347"/>
                </a:lnTo>
                <a:lnTo>
                  <a:pt x="132950" y="13390"/>
                </a:lnTo>
                <a:lnTo>
                  <a:pt x="105462" y="30131"/>
                </a:lnTo>
                <a:lnTo>
                  <a:pt x="81463" y="53569"/>
                </a:lnTo>
                <a:lnTo>
                  <a:pt x="245831" y="53569"/>
                </a:lnTo>
                <a:lnTo>
                  <a:pt x="254212" y="25653"/>
                </a:lnTo>
                <a:lnTo>
                  <a:pt x="255206" y="22627"/>
                </a:lnTo>
                <a:lnTo>
                  <a:pt x="213990" y="708"/>
                </a:lnTo>
                <a:lnTo>
                  <a:pt x="198391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3068171" y="9827167"/>
            <a:ext cx="391795" cy="524510"/>
          </a:xfrm>
          <a:custGeom>
            <a:avLst/>
            <a:gdLst/>
            <a:ahLst/>
            <a:cxnLst/>
            <a:rect l="l" t="t" r="r" b="b"/>
            <a:pathLst>
              <a:path w="391795" h="524509" extrusionOk="0">
                <a:moveTo>
                  <a:pt x="181785" y="139555"/>
                </a:moveTo>
                <a:lnTo>
                  <a:pt x="129641" y="145591"/>
                </a:lnTo>
                <a:lnTo>
                  <a:pt x="84856" y="163680"/>
                </a:lnTo>
                <a:lnTo>
                  <a:pt x="48549" y="192636"/>
                </a:lnTo>
                <a:lnTo>
                  <a:pt x="21863" y="231197"/>
                </a:lnTo>
                <a:lnTo>
                  <a:pt x="5461" y="277876"/>
                </a:lnTo>
                <a:lnTo>
                  <a:pt x="0" y="331152"/>
                </a:lnTo>
                <a:lnTo>
                  <a:pt x="4370" y="382385"/>
                </a:lnTo>
                <a:lnTo>
                  <a:pt x="17484" y="425735"/>
                </a:lnTo>
                <a:lnTo>
                  <a:pt x="39341" y="461203"/>
                </a:lnTo>
                <a:lnTo>
                  <a:pt x="69943" y="488789"/>
                </a:lnTo>
                <a:lnTo>
                  <a:pt x="109290" y="508493"/>
                </a:lnTo>
                <a:lnTo>
                  <a:pt x="157383" y="520315"/>
                </a:lnTo>
                <a:lnTo>
                  <a:pt x="214223" y="524256"/>
                </a:lnTo>
                <a:lnTo>
                  <a:pt x="240010" y="523384"/>
                </a:lnTo>
                <a:lnTo>
                  <a:pt x="290182" y="516410"/>
                </a:lnTo>
                <a:lnTo>
                  <a:pt x="337457" y="502880"/>
                </a:lnTo>
                <a:lnTo>
                  <a:pt x="375926" y="485340"/>
                </a:lnTo>
                <a:lnTo>
                  <a:pt x="391495" y="475231"/>
                </a:lnTo>
                <a:lnTo>
                  <a:pt x="391495" y="455619"/>
                </a:lnTo>
                <a:lnTo>
                  <a:pt x="216496" y="455619"/>
                </a:lnTo>
                <a:lnTo>
                  <a:pt x="187871" y="453828"/>
                </a:lnTo>
                <a:lnTo>
                  <a:pt x="142230" y="439496"/>
                </a:lnTo>
                <a:lnTo>
                  <a:pt x="112014" y="410360"/>
                </a:lnTo>
                <a:lnTo>
                  <a:pt x="96920" y="363595"/>
                </a:lnTo>
                <a:lnTo>
                  <a:pt x="95033" y="333424"/>
                </a:lnTo>
                <a:lnTo>
                  <a:pt x="96731" y="305933"/>
                </a:lnTo>
                <a:lnTo>
                  <a:pt x="110313" y="260294"/>
                </a:lnTo>
                <a:lnTo>
                  <a:pt x="137518" y="227618"/>
                </a:lnTo>
                <a:lnTo>
                  <a:pt x="178629" y="211021"/>
                </a:lnTo>
                <a:lnTo>
                  <a:pt x="204412" y="208946"/>
                </a:lnTo>
                <a:lnTo>
                  <a:pt x="391495" y="208946"/>
                </a:lnTo>
                <a:lnTo>
                  <a:pt x="391495" y="174999"/>
                </a:lnTo>
                <a:lnTo>
                  <a:pt x="296451" y="174999"/>
                </a:lnTo>
                <a:lnTo>
                  <a:pt x="275986" y="159491"/>
                </a:lnTo>
                <a:lnTo>
                  <a:pt x="250053" y="148415"/>
                </a:lnTo>
                <a:lnTo>
                  <a:pt x="218653" y="141770"/>
                </a:lnTo>
                <a:lnTo>
                  <a:pt x="181785" y="139555"/>
                </a:lnTo>
                <a:close/>
              </a:path>
              <a:path w="391795" h="524509" extrusionOk="0">
                <a:moveTo>
                  <a:pt x="391495" y="208946"/>
                </a:moveTo>
                <a:lnTo>
                  <a:pt x="204412" y="208946"/>
                </a:lnTo>
                <a:lnTo>
                  <a:pt x="223835" y="210126"/>
                </a:lnTo>
                <a:lnTo>
                  <a:pt x="241374" y="213664"/>
                </a:lnTo>
                <a:lnTo>
                  <a:pt x="282015" y="238377"/>
                </a:lnTo>
                <a:lnTo>
                  <a:pt x="296451" y="283624"/>
                </a:lnTo>
                <a:lnTo>
                  <a:pt x="296451" y="437515"/>
                </a:lnTo>
                <a:lnTo>
                  <a:pt x="280417" y="445433"/>
                </a:lnTo>
                <a:lnTo>
                  <a:pt x="261747" y="451090"/>
                </a:lnTo>
                <a:lnTo>
                  <a:pt x="240440" y="454487"/>
                </a:lnTo>
                <a:lnTo>
                  <a:pt x="216496" y="455619"/>
                </a:lnTo>
                <a:lnTo>
                  <a:pt x="391495" y="455619"/>
                </a:lnTo>
                <a:lnTo>
                  <a:pt x="391495" y="208946"/>
                </a:lnTo>
                <a:close/>
              </a:path>
              <a:path w="391795" h="524509" extrusionOk="0">
                <a:moveTo>
                  <a:pt x="372878" y="0"/>
                </a:moveTo>
                <a:lnTo>
                  <a:pt x="315047" y="0"/>
                </a:lnTo>
                <a:lnTo>
                  <a:pt x="307760" y="2261"/>
                </a:lnTo>
                <a:lnTo>
                  <a:pt x="298713" y="11319"/>
                </a:lnTo>
                <a:lnTo>
                  <a:pt x="296451" y="18355"/>
                </a:lnTo>
                <a:lnTo>
                  <a:pt x="296451" y="174999"/>
                </a:lnTo>
                <a:lnTo>
                  <a:pt x="391495" y="174999"/>
                </a:lnTo>
                <a:lnTo>
                  <a:pt x="391495" y="18355"/>
                </a:lnTo>
                <a:lnTo>
                  <a:pt x="389234" y="11319"/>
                </a:lnTo>
                <a:lnTo>
                  <a:pt x="380187" y="2261"/>
                </a:lnTo>
                <a:lnTo>
                  <a:pt x="372878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3548672" y="9827169"/>
            <a:ext cx="109220" cy="513080"/>
          </a:xfrm>
          <a:custGeom>
            <a:avLst/>
            <a:gdLst/>
            <a:ahLst/>
            <a:cxnLst/>
            <a:rect l="l" t="t" r="r" b="b"/>
            <a:pathLst>
              <a:path w="109220" h="513079" extrusionOk="0">
                <a:moveTo>
                  <a:pt x="83976" y="150854"/>
                </a:moveTo>
                <a:lnTo>
                  <a:pt x="24627" y="150854"/>
                </a:lnTo>
                <a:lnTo>
                  <a:pt x="17339" y="153126"/>
                </a:lnTo>
                <a:lnTo>
                  <a:pt x="8292" y="162173"/>
                </a:lnTo>
                <a:lnTo>
                  <a:pt x="6031" y="169230"/>
                </a:lnTo>
                <a:lnTo>
                  <a:pt x="6031" y="494843"/>
                </a:lnTo>
                <a:lnTo>
                  <a:pt x="8292" y="501628"/>
                </a:lnTo>
                <a:lnTo>
                  <a:pt x="17339" y="510686"/>
                </a:lnTo>
                <a:lnTo>
                  <a:pt x="24627" y="512937"/>
                </a:lnTo>
                <a:lnTo>
                  <a:pt x="84489" y="512937"/>
                </a:lnTo>
                <a:lnTo>
                  <a:pt x="91892" y="510686"/>
                </a:lnTo>
                <a:lnTo>
                  <a:pt x="100447" y="501628"/>
                </a:lnTo>
                <a:lnTo>
                  <a:pt x="102583" y="494843"/>
                </a:lnTo>
                <a:lnTo>
                  <a:pt x="102583" y="169230"/>
                </a:lnTo>
                <a:lnTo>
                  <a:pt x="100321" y="162173"/>
                </a:lnTo>
                <a:lnTo>
                  <a:pt x="91274" y="153126"/>
                </a:lnTo>
                <a:lnTo>
                  <a:pt x="83976" y="150854"/>
                </a:lnTo>
                <a:close/>
              </a:path>
              <a:path w="109220" h="513079" extrusionOk="0">
                <a:moveTo>
                  <a:pt x="70165" y="0"/>
                </a:moveTo>
                <a:lnTo>
                  <a:pt x="37716" y="0"/>
                </a:lnTo>
                <a:lnTo>
                  <a:pt x="29173" y="659"/>
                </a:lnTo>
                <a:lnTo>
                  <a:pt x="610" y="28947"/>
                </a:lnTo>
                <a:lnTo>
                  <a:pt x="0" y="36208"/>
                </a:lnTo>
                <a:lnTo>
                  <a:pt x="0" y="52050"/>
                </a:lnTo>
                <a:lnTo>
                  <a:pt x="21672" y="85613"/>
                </a:lnTo>
                <a:lnTo>
                  <a:pt x="37716" y="88248"/>
                </a:lnTo>
                <a:lnTo>
                  <a:pt x="70165" y="88248"/>
                </a:lnTo>
                <a:lnTo>
                  <a:pt x="106079" y="66011"/>
                </a:lnTo>
                <a:lnTo>
                  <a:pt x="108624" y="52050"/>
                </a:lnTo>
                <a:lnTo>
                  <a:pt x="108624" y="36208"/>
                </a:lnTo>
                <a:lnTo>
                  <a:pt x="86276" y="2638"/>
                </a:lnTo>
                <a:lnTo>
                  <a:pt x="70165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3716134" y="9966714"/>
            <a:ext cx="410209" cy="384810"/>
          </a:xfrm>
          <a:custGeom>
            <a:avLst/>
            <a:gdLst/>
            <a:ahLst/>
            <a:cxnLst/>
            <a:rect l="l" t="t" r="r" b="b"/>
            <a:pathLst>
              <a:path w="410210" h="384809" extrusionOk="0">
                <a:moveTo>
                  <a:pt x="204423" y="0"/>
                </a:moveTo>
                <a:lnTo>
                  <a:pt x="158193" y="3231"/>
                </a:lnTo>
                <a:lnTo>
                  <a:pt x="117576" y="12922"/>
                </a:lnTo>
                <a:lnTo>
                  <a:pt x="82571" y="29070"/>
                </a:lnTo>
                <a:lnTo>
                  <a:pt x="29914" y="79844"/>
                </a:lnTo>
                <a:lnTo>
                  <a:pt x="3323" y="150189"/>
                </a:lnTo>
                <a:lnTo>
                  <a:pt x="0" y="192360"/>
                </a:lnTo>
                <a:lnTo>
                  <a:pt x="3323" y="234531"/>
                </a:lnTo>
                <a:lnTo>
                  <a:pt x="13295" y="272036"/>
                </a:lnTo>
                <a:lnTo>
                  <a:pt x="53181" y="333036"/>
                </a:lnTo>
                <a:lnTo>
                  <a:pt x="117576" y="371801"/>
                </a:lnTo>
                <a:lnTo>
                  <a:pt x="158193" y="381491"/>
                </a:lnTo>
                <a:lnTo>
                  <a:pt x="204423" y="384721"/>
                </a:lnTo>
                <a:lnTo>
                  <a:pt x="250670" y="381491"/>
                </a:lnTo>
                <a:lnTo>
                  <a:pt x="291357" y="371801"/>
                </a:lnTo>
                <a:lnTo>
                  <a:pt x="326484" y="355650"/>
                </a:lnTo>
                <a:lnTo>
                  <a:pt x="356051" y="333036"/>
                </a:lnTo>
                <a:lnTo>
                  <a:pt x="372038" y="313812"/>
                </a:lnTo>
                <a:lnTo>
                  <a:pt x="204423" y="313812"/>
                </a:lnTo>
                <a:lnTo>
                  <a:pt x="179548" y="311855"/>
                </a:lnTo>
                <a:lnTo>
                  <a:pt x="139005" y="296195"/>
                </a:lnTo>
                <a:lnTo>
                  <a:pt x="110958" y="265127"/>
                </a:lnTo>
                <a:lnTo>
                  <a:pt x="96804" y="220058"/>
                </a:lnTo>
                <a:lnTo>
                  <a:pt x="95033" y="192360"/>
                </a:lnTo>
                <a:lnTo>
                  <a:pt x="96804" y="164709"/>
                </a:lnTo>
                <a:lnTo>
                  <a:pt x="110958" y="120013"/>
                </a:lnTo>
                <a:lnTo>
                  <a:pt x="139005" y="89609"/>
                </a:lnTo>
                <a:lnTo>
                  <a:pt x="179548" y="74328"/>
                </a:lnTo>
                <a:lnTo>
                  <a:pt x="204423" y="72416"/>
                </a:lnTo>
                <a:lnTo>
                  <a:pt x="373297" y="72416"/>
                </a:lnTo>
                <a:lnTo>
                  <a:pt x="356051" y="51673"/>
                </a:lnTo>
                <a:lnTo>
                  <a:pt x="326484" y="29070"/>
                </a:lnTo>
                <a:lnTo>
                  <a:pt x="291357" y="12922"/>
                </a:lnTo>
                <a:lnTo>
                  <a:pt x="250670" y="3231"/>
                </a:lnTo>
                <a:lnTo>
                  <a:pt x="204423" y="0"/>
                </a:lnTo>
                <a:close/>
              </a:path>
              <a:path w="410210" h="384809" extrusionOk="0">
                <a:moveTo>
                  <a:pt x="373297" y="72416"/>
                </a:moveTo>
                <a:lnTo>
                  <a:pt x="204423" y="72416"/>
                </a:lnTo>
                <a:lnTo>
                  <a:pt x="229598" y="74328"/>
                </a:lnTo>
                <a:lnTo>
                  <a:pt x="251566" y="80060"/>
                </a:lnTo>
                <a:lnTo>
                  <a:pt x="285886" y="102970"/>
                </a:lnTo>
                <a:lnTo>
                  <a:pt x="306821" y="140593"/>
                </a:lnTo>
                <a:lnTo>
                  <a:pt x="313801" y="192360"/>
                </a:lnTo>
                <a:lnTo>
                  <a:pt x="312056" y="220364"/>
                </a:lnTo>
                <a:lnTo>
                  <a:pt x="298098" y="265626"/>
                </a:lnTo>
                <a:lnTo>
                  <a:pt x="270329" y="296416"/>
                </a:lnTo>
                <a:lnTo>
                  <a:pt x="229598" y="311880"/>
                </a:lnTo>
                <a:lnTo>
                  <a:pt x="204423" y="313812"/>
                </a:lnTo>
                <a:lnTo>
                  <a:pt x="372038" y="313812"/>
                </a:lnTo>
                <a:lnTo>
                  <a:pt x="379473" y="304871"/>
                </a:lnTo>
                <a:lnTo>
                  <a:pt x="396207" y="272036"/>
                </a:lnTo>
                <a:lnTo>
                  <a:pt x="406251" y="234531"/>
                </a:lnTo>
                <a:lnTo>
                  <a:pt x="409600" y="192360"/>
                </a:lnTo>
                <a:lnTo>
                  <a:pt x="406251" y="150189"/>
                </a:lnTo>
                <a:lnTo>
                  <a:pt x="396207" y="112683"/>
                </a:lnTo>
                <a:lnTo>
                  <a:pt x="379473" y="79844"/>
                </a:lnTo>
                <a:lnTo>
                  <a:pt x="373297" y="72416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1324067" y="9269450"/>
            <a:ext cx="583565" cy="485775"/>
          </a:xfrm>
          <a:custGeom>
            <a:avLst/>
            <a:gdLst/>
            <a:ahLst/>
            <a:cxnLst/>
            <a:rect l="l" t="t" r="r" b="b"/>
            <a:pathLst>
              <a:path w="583564" h="485775" extrusionOk="0">
                <a:moveTo>
                  <a:pt x="166377" y="0"/>
                </a:moveTo>
                <a:lnTo>
                  <a:pt x="121981" y="5755"/>
                </a:lnTo>
                <a:lnTo>
                  <a:pt x="82080" y="22835"/>
                </a:lnTo>
                <a:lnTo>
                  <a:pt x="48507" y="49608"/>
                </a:lnTo>
                <a:lnTo>
                  <a:pt x="23096" y="84438"/>
                </a:lnTo>
                <a:lnTo>
                  <a:pt x="7681" y="125692"/>
                </a:lnTo>
                <a:lnTo>
                  <a:pt x="0" y="170049"/>
                </a:lnTo>
                <a:lnTo>
                  <a:pt x="2454" y="215819"/>
                </a:lnTo>
                <a:lnTo>
                  <a:pt x="14354" y="261420"/>
                </a:lnTo>
                <a:lnTo>
                  <a:pt x="35011" y="305271"/>
                </a:lnTo>
                <a:lnTo>
                  <a:pt x="63734" y="345792"/>
                </a:lnTo>
                <a:lnTo>
                  <a:pt x="99835" y="381401"/>
                </a:lnTo>
                <a:lnTo>
                  <a:pt x="147468" y="415798"/>
                </a:lnTo>
                <a:lnTo>
                  <a:pt x="195422" y="441786"/>
                </a:lnTo>
                <a:lnTo>
                  <a:pt x="243049" y="460497"/>
                </a:lnTo>
                <a:lnTo>
                  <a:pt x="289701" y="473066"/>
                </a:lnTo>
                <a:lnTo>
                  <a:pt x="334730" y="480626"/>
                </a:lnTo>
                <a:lnTo>
                  <a:pt x="377489" y="484309"/>
                </a:lnTo>
                <a:lnTo>
                  <a:pt x="417330" y="485250"/>
                </a:lnTo>
                <a:lnTo>
                  <a:pt x="453604" y="484582"/>
                </a:lnTo>
                <a:lnTo>
                  <a:pt x="459353" y="484267"/>
                </a:lnTo>
                <a:lnTo>
                  <a:pt x="463939" y="479566"/>
                </a:lnTo>
                <a:lnTo>
                  <a:pt x="463939" y="469985"/>
                </a:lnTo>
                <a:lnTo>
                  <a:pt x="461981" y="466666"/>
                </a:lnTo>
                <a:lnTo>
                  <a:pt x="459049" y="464739"/>
                </a:lnTo>
                <a:lnTo>
                  <a:pt x="450576" y="457569"/>
                </a:lnTo>
                <a:lnTo>
                  <a:pt x="440344" y="445970"/>
                </a:lnTo>
                <a:lnTo>
                  <a:pt x="431913" y="430390"/>
                </a:lnTo>
                <a:lnTo>
                  <a:pt x="428767" y="411348"/>
                </a:lnTo>
                <a:lnTo>
                  <a:pt x="432491" y="388703"/>
                </a:lnTo>
                <a:lnTo>
                  <a:pt x="456180" y="352648"/>
                </a:lnTo>
                <a:lnTo>
                  <a:pt x="508781" y="301890"/>
                </a:lnTo>
                <a:lnTo>
                  <a:pt x="529382" y="281603"/>
                </a:lnTo>
                <a:lnTo>
                  <a:pt x="553851" y="252393"/>
                </a:lnTo>
                <a:lnTo>
                  <a:pt x="570612" y="222307"/>
                </a:lnTo>
                <a:lnTo>
                  <a:pt x="580245" y="191671"/>
                </a:lnTo>
                <a:lnTo>
                  <a:pt x="583328" y="160811"/>
                </a:lnTo>
                <a:lnTo>
                  <a:pt x="575279" y="110733"/>
                </a:lnTo>
                <a:lnTo>
                  <a:pt x="552914" y="67100"/>
                </a:lnTo>
                <a:lnTo>
                  <a:pt x="550127" y="64259"/>
                </a:lnTo>
                <a:lnTo>
                  <a:pt x="293117" y="64259"/>
                </a:lnTo>
                <a:lnTo>
                  <a:pt x="269646" y="39450"/>
                </a:lnTo>
                <a:lnTo>
                  <a:pt x="239827" y="19132"/>
                </a:lnTo>
                <a:lnTo>
                  <a:pt x="204968" y="5313"/>
                </a:lnTo>
                <a:lnTo>
                  <a:pt x="166377" y="0"/>
                </a:lnTo>
                <a:close/>
              </a:path>
              <a:path w="583564" h="485775" extrusionOk="0">
                <a:moveTo>
                  <a:pt x="426683" y="125"/>
                </a:moveTo>
                <a:lnTo>
                  <a:pt x="368354" y="9157"/>
                </a:lnTo>
                <a:lnTo>
                  <a:pt x="326673" y="31226"/>
                </a:lnTo>
                <a:lnTo>
                  <a:pt x="301606" y="53779"/>
                </a:lnTo>
                <a:lnTo>
                  <a:pt x="293117" y="64259"/>
                </a:lnTo>
                <a:lnTo>
                  <a:pt x="550127" y="64259"/>
                </a:lnTo>
                <a:lnTo>
                  <a:pt x="518910" y="32438"/>
                </a:lnTo>
                <a:lnTo>
                  <a:pt x="475941" y="9271"/>
                </a:lnTo>
                <a:lnTo>
                  <a:pt x="426683" y="125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1372446" y="9965447"/>
            <a:ext cx="390525" cy="384810"/>
          </a:xfrm>
          <a:custGeom>
            <a:avLst/>
            <a:gdLst/>
            <a:ahLst/>
            <a:cxnLst/>
            <a:rect l="l" t="t" r="r" b="b"/>
            <a:pathLst>
              <a:path w="390525" h="384809" extrusionOk="0">
                <a:moveTo>
                  <a:pt x="227804" y="0"/>
                </a:moveTo>
                <a:lnTo>
                  <a:pt x="163396" y="6603"/>
                </a:lnTo>
                <a:lnTo>
                  <a:pt x="107494" y="26407"/>
                </a:lnTo>
                <a:lnTo>
                  <a:pt x="61754" y="58371"/>
                </a:lnTo>
                <a:lnTo>
                  <a:pt x="27904" y="101462"/>
                </a:lnTo>
                <a:lnTo>
                  <a:pt x="6974" y="153788"/>
                </a:lnTo>
                <a:lnTo>
                  <a:pt x="0" y="213480"/>
                </a:lnTo>
                <a:lnTo>
                  <a:pt x="2733" y="251927"/>
                </a:lnTo>
                <a:lnTo>
                  <a:pt x="24604" y="315102"/>
                </a:lnTo>
                <a:lnTo>
                  <a:pt x="67502" y="359469"/>
                </a:lnTo>
                <a:lnTo>
                  <a:pt x="126343" y="381906"/>
                </a:lnTo>
                <a:lnTo>
                  <a:pt x="161419" y="384710"/>
                </a:lnTo>
                <a:lnTo>
                  <a:pt x="185020" y="383884"/>
                </a:lnTo>
                <a:lnTo>
                  <a:pt x="226695" y="377285"/>
                </a:lnTo>
                <a:lnTo>
                  <a:pt x="276367" y="354448"/>
                </a:lnTo>
                <a:lnTo>
                  <a:pt x="302482" y="329644"/>
                </a:lnTo>
                <a:lnTo>
                  <a:pt x="389998" y="329644"/>
                </a:lnTo>
                <a:lnTo>
                  <a:pt x="389998" y="316063"/>
                </a:lnTo>
                <a:lnTo>
                  <a:pt x="197627" y="316063"/>
                </a:lnTo>
                <a:lnTo>
                  <a:pt x="173276" y="314461"/>
                </a:lnTo>
                <a:lnTo>
                  <a:pt x="134623" y="301640"/>
                </a:lnTo>
                <a:lnTo>
                  <a:pt x="101356" y="257607"/>
                </a:lnTo>
                <a:lnTo>
                  <a:pt x="95044" y="210454"/>
                </a:lnTo>
                <a:lnTo>
                  <a:pt x="97307" y="179063"/>
                </a:lnTo>
                <a:lnTo>
                  <a:pt x="115412" y="127016"/>
                </a:lnTo>
                <a:lnTo>
                  <a:pt x="150816" y="89863"/>
                </a:lnTo>
                <a:lnTo>
                  <a:pt x="198716" y="71004"/>
                </a:lnTo>
                <a:lnTo>
                  <a:pt x="227050" y="68647"/>
                </a:lnTo>
                <a:lnTo>
                  <a:pt x="389998" y="68647"/>
                </a:lnTo>
                <a:lnTo>
                  <a:pt x="389998" y="45255"/>
                </a:lnTo>
                <a:lnTo>
                  <a:pt x="354959" y="25457"/>
                </a:lnTo>
                <a:lnTo>
                  <a:pt x="316248" y="11315"/>
                </a:lnTo>
                <a:lnTo>
                  <a:pt x="273863" y="2828"/>
                </a:lnTo>
                <a:lnTo>
                  <a:pt x="227804" y="0"/>
                </a:lnTo>
                <a:close/>
              </a:path>
              <a:path w="390525" h="384809" extrusionOk="0">
                <a:moveTo>
                  <a:pt x="389998" y="329644"/>
                </a:moveTo>
                <a:lnTo>
                  <a:pt x="302482" y="329644"/>
                </a:lnTo>
                <a:lnTo>
                  <a:pt x="308597" y="359469"/>
                </a:lnTo>
                <a:lnTo>
                  <a:pt x="309529" y="364104"/>
                </a:lnTo>
                <a:lnTo>
                  <a:pt x="311414" y="367737"/>
                </a:lnTo>
                <a:lnTo>
                  <a:pt x="316943" y="372260"/>
                </a:lnTo>
                <a:lnTo>
                  <a:pt x="321079" y="373391"/>
                </a:lnTo>
                <a:lnTo>
                  <a:pt x="376156" y="373391"/>
                </a:lnTo>
                <a:lnTo>
                  <a:pt x="381810" y="371883"/>
                </a:lnTo>
                <a:lnTo>
                  <a:pt x="388365" y="365852"/>
                </a:lnTo>
                <a:lnTo>
                  <a:pt x="389998" y="360575"/>
                </a:lnTo>
                <a:lnTo>
                  <a:pt x="389998" y="329644"/>
                </a:lnTo>
                <a:close/>
              </a:path>
              <a:path w="390525" h="384809" extrusionOk="0">
                <a:moveTo>
                  <a:pt x="389998" y="68647"/>
                </a:moveTo>
                <a:lnTo>
                  <a:pt x="227050" y="68647"/>
                </a:lnTo>
                <a:lnTo>
                  <a:pt x="238290" y="68859"/>
                </a:lnTo>
                <a:lnTo>
                  <a:pt x="248637" y="69495"/>
                </a:lnTo>
                <a:lnTo>
                  <a:pt x="290772" y="79889"/>
                </a:lnTo>
                <a:lnTo>
                  <a:pt x="298713" y="83725"/>
                </a:lnTo>
                <a:lnTo>
                  <a:pt x="298713" y="230830"/>
                </a:lnTo>
                <a:lnTo>
                  <a:pt x="281529" y="280050"/>
                </a:lnTo>
                <a:lnTo>
                  <a:pt x="235253" y="310219"/>
                </a:lnTo>
                <a:lnTo>
                  <a:pt x="197627" y="316063"/>
                </a:lnTo>
                <a:lnTo>
                  <a:pt x="389998" y="316063"/>
                </a:lnTo>
                <a:lnTo>
                  <a:pt x="389998" y="68647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1187710" y="9830375"/>
            <a:ext cx="148590" cy="521970"/>
          </a:xfrm>
          <a:custGeom>
            <a:avLst/>
            <a:gdLst/>
            <a:ahLst/>
            <a:cxnLst/>
            <a:rect l="l" t="t" r="r" b="b"/>
            <a:pathLst>
              <a:path w="148590" h="521970" extrusionOk="0">
                <a:moveTo>
                  <a:pt x="78573" y="0"/>
                </a:moveTo>
                <a:lnTo>
                  <a:pt x="18753" y="0"/>
                </a:lnTo>
                <a:lnTo>
                  <a:pt x="11402" y="2261"/>
                </a:lnTo>
                <a:lnTo>
                  <a:pt x="3162" y="10439"/>
                </a:lnTo>
                <a:lnTo>
                  <a:pt x="1047" y="15811"/>
                </a:lnTo>
                <a:lnTo>
                  <a:pt x="261" y="23329"/>
                </a:lnTo>
                <a:lnTo>
                  <a:pt x="10" y="23863"/>
                </a:lnTo>
                <a:lnTo>
                  <a:pt x="0" y="336408"/>
                </a:lnTo>
                <a:lnTo>
                  <a:pt x="157" y="337727"/>
                </a:lnTo>
                <a:lnTo>
                  <a:pt x="272" y="339078"/>
                </a:lnTo>
                <a:lnTo>
                  <a:pt x="324" y="401233"/>
                </a:lnTo>
                <a:lnTo>
                  <a:pt x="3477" y="439554"/>
                </a:lnTo>
                <a:lnTo>
                  <a:pt x="19755" y="480280"/>
                </a:lnTo>
                <a:lnTo>
                  <a:pt x="56070" y="507706"/>
                </a:lnTo>
                <a:lnTo>
                  <a:pt x="96048" y="518009"/>
                </a:lnTo>
                <a:lnTo>
                  <a:pt x="137556" y="521512"/>
                </a:lnTo>
                <a:lnTo>
                  <a:pt x="145430" y="515314"/>
                </a:lnTo>
                <a:lnTo>
                  <a:pt x="146885" y="506612"/>
                </a:lnTo>
                <a:lnTo>
                  <a:pt x="148110" y="458090"/>
                </a:lnTo>
                <a:lnTo>
                  <a:pt x="147914" y="451420"/>
                </a:lnTo>
                <a:lnTo>
                  <a:pt x="145304" y="445521"/>
                </a:lnTo>
                <a:lnTo>
                  <a:pt x="140707" y="440967"/>
                </a:lnTo>
                <a:lnTo>
                  <a:pt x="134550" y="438332"/>
                </a:lnTo>
                <a:lnTo>
                  <a:pt x="130163" y="437368"/>
                </a:lnTo>
                <a:lnTo>
                  <a:pt x="126299" y="436154"/>
                </a:lnTo>
                <a:lnTo>
                  <a:pt x="98175" y="398092"/>
                </a:lnTo>
                <a:lnTo>
                  <a:pt x="97326" y="27915"/>
                </a:lnTo>
                <a:lnTo>
                  <a:pt x="97209" y="23863"/>
                </a:lnTo>
                <a:lnTo>
                  <a:pt x="97065" y="23182"/>
                </a:lnTo>
                <a:lnTo>
                  <a:pt x="96237" y="15674"/>
                </a:lnTo>
                <a:lnTo>
                  <a:pt x="94112" y="10397"/>
                </a:lnTo>
                <a:lnTo>
                  <a:pt x="85924" y="2261"/>
                </a:lnTo>
                <a:lnTo>
                  <a:pt x="78573" y="0"/>
                </a:lnTo>
                <a:close/>
              </a:path>
            </a:pathLst>
          </a:custGeom>
          <a:solidFill>
            <a:srgbClr val="2434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1762971" y="4225382"/>
            <a:ext cx="9711055" cy="3514090"/>
          </a:xfrm>
          <a:custGeom>
            <a:avLst/>
            <a:gdLst/>
            <a:ahLst/>
            <a:cxnLst/>
            <a:rect l="l" t="t" r="r" b="b"/>
            <a:pathLst>
              <a:path w="9711055" h="3514090" extrusionOk="0">
                <a:moveTo>
                  <a:pt x="9710814" y="0"/>
                </a:moveTo>
                <a:lnTo>
                  <a:pt x="0" y="0"/>
                </a:lnTo>
                <a:lnTo>
                  <a:pt x="0" y="3513599"/>
                </a:lnTo>
                <a:lnTo>
                  <a:pt x="8200902" y="3513599"/>
                </a:lnTo>
                <a:lnTo>
                  <a:pt x="8248832" y="3512853"/>
                </a:lnTo>
                <a:lnTo>
                  <a:pt x="8296391" y="3510629"/>
                </a:lnTo>
                <a:lnTo>
                  <a:pt x="8343555" y="3506949"/>
                </a:lnTo>
                <a:lnTo>
                  <a:pt x="8390302" y="3501835"/>
                </a:lnTo>
                <a:lnTo>
                  <a:pt x="8436610" y="3495310"/>
                </a:lnTo>
                <a:lnTo>
                  <a:pt x="8482458" y="3487395"/>
                </a:lnTo>
                <a:lnTo>
                  <a:pt x="8527822" y="3478113"/>
                </a:lnTo>
                <a:lnTo>
                  <a:pt x="8572681" y="3467485"/>
                </a:lnTo>
                <a:lnTo>
                  <a:pt x="8617013" y="3455535"/>
                </a:lnTo>
                <a:lnTo>
                  <a:pt x="8660796" y="3442283"/>
                </a:lnTo>
                <a:lnTo>
                  <a:pt x="8704008" y="3427752"/>
                </a:lnTo>
                <a:lnTo>
                  <a:pt x="8746625" y="3411965"/>
                </a:lnTo>
                <a:lnTo>
                  <a:pt x="8788628" y="3394943"/>
                </a:lnTo>
                <a:lnTo>
                  <a:pt x="8829992" y="3376708"/>
                </a:lnTo>
                <a:lnTo>
                  <a:pt x="8870696" y="3357283"/>
                </a:lnTo>
                <a:lnTo>
                  <a:pt x="8910719" y="3336689"/>
                </a:lnTo>
                <a:lnTo>
                  <a:pt x="8950037" y="3314950"/>
                </a:lnTo>
                <a:lnTo>
                  <a:pt x="8988629" y="3292086"/>
                </a:lnTo>
                <a:lnTo>
                  <a:pt x="9026473" y="3268119"/>
                </a:lnTo>
                <a:lnTo>
                  <a:pt x="9063547" y="3243073"/>
                </a:lnTo>
                <a:lnTo>
                  <a:pt x="9099828" y="3216969"/>
                </a:lnTo>
                <a:lnTo>
                  <a:pt x="9135294" y="3189830"/>
                </a:lnTo>
                <a:lnTo>
                  <a:pt x="9169924" y="3161677"/>
                </a:lnTo>
                <a:lnTo>
                  <a:pt x="9203694" y="3132532"/>
                </a:lnTo>
                <a:lnTo>
                  <a:pt x="9236584" y="3102418"/>
                </a:lnTo>
                <a:lnTo>
                  <a:pt x="9268571" y="3071356"/>
                </a:lnTo>
                <a:lnTo>
                  <a:pt x="9299632" y="3039370"/>
                </a:lnTo>
                <a:lnTo>
                  <a:pt x="9329746" y="3006480"/>
                </a:lnTo>
                <a:lnTo>
                  <a:pt x="9358891" y="2972709"/>
                </a:lnTo>
                <a:lnTo>
                  <a:pt x="9387044" y="2938080"/>
                </a:lnTo>
                <a:lnTo>
                  <a:pt x="9414184" y="2902613"/>
                </a:lnTo>
                <a:lnTo>
                  <a:pt x="9440288" y="2866332"/>
                </a:lnTo>
                <a:lnTo>
                  <a:pt x="9465334" y="2829259"/>
                </a:lnTo>
                <a:lnTo>
                  <a:pt x="9489300" y="2791415"/>
                </a:lnTo>
                <a:lnTo>
                  <a:pt x="9512164" y="2752823"/>
                </a:lnTo>
                <a:lnTo>
                  <a:pt x="9533904" y="2713504"/>
                </a:lnTo>
                <a:lnTo>
                  <a:pt x="9554497" y="2673482"/>
                </a:lnTo>
                <a:lnTo>
                  <a:pt x="9573923" y="2632777"/>
                </a:lnTo>
                <a:lnTo>
                  <a:pt x="9592157" y="2591413"/>
                </a:lnTo>
                <a:lnTo>
                  <a:pt x="9609179" y="2549411"/>
                </a:lnTo>
                <a:lnTo>
                  <a:pt x="9624967" y="2506793"/>
                </a:lnTo>
                <a:lnTo>
                  <a:pt x="9639497" y="2463582"/>
                </a:lnTo>
                <a:lnTo>
                  <a:pt x="9652749" y="2419799"/>
                </a:lnTo>
                <a:lnTo>
                  <a:pt x="9664700" y="2375467"/>
                </a:lnTo>
                <a:lnTo>
                  <a:pt x="9675327" y="2330608"/>
                </a:lnTo>
                <a:lnTo>
                  <a:pt x="9684609" y="2285243"/>
                </a:lnTo>
                <a:lnTo>
                  <a:pt x="9692524" y="2239396"/>
                </a:lnTo>
                <a:lnTo>
                  <a:pt x="9699049" y="2193087"/>
                </a:lnTo>
                <a:lnTo>
                  <a:pt x="9704163" y="2146340"/>
                </a:lnTo>
                <a:lnTo>
                  <a:pt x="9707843" y="2099176"/>
                </a:lnTo>
                <a:lnTo>
                  <a:pt x="9710067" y="2051618"/>
                </a:lnTo>
                <a:lnTo>
                  <a:pt x="9710814" y="2003687"/>
                </a:lnTo>
                <a:lnTo>
                  <a:pt x="971081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1207652" y="4282265"/>
            <a:ext cx="340360" cy="3514090"/>
          </a:xfrm>
          <a:custGeom>
            <a:avLst/>
            <a:gdLst/>
            <a:ahLst/>
            <a:cxnLst/>
            <a:rect l="l" t="t" r="r" b="b"/>
            <a:pathLst>
              <a:path w="340360" h="3514090" extrusionOk="0">
                <a:moveTo>
                  <a:pt x="339884" y="3513599"/>
                </a:moveTo>
                <a:lnTo>
                  <a:pt x="0" y="3513599"/>
                </a:lnTo>
                <a:lnTo>
                  <a:pt x="0" y="0"/>
                </a:lnTo>
                <a:lnTo>
                  <a:pt x="339884" y="0"/>
                </a:lnTo>
                <a:lnTo>
                  <a:pt x="339884" y="3513599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Picture 2" descr="Recopilación de vista superior del grupo de personas, hombres y mujeres caminando, ilustración de vector de multitud social aislado Vector Premium ">
            <a:extLst>
              <a:ext uri="{FF2B5EF4-FFF2-40B4-BE49-F238E27FC236}">
                <a16:creationId xmlns:a16="http://schemas.microsoft.com/office/drawing/2014/main" id="{8DA49D38-3B11-4619-8CCF-C255AB6CC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416" y="0"/>
            <a:ext cx="11706234" cy="1120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Google Shape;133;p1"/>
          <p:cNvSpPr/>
          <p:nvPr/>
        </p:nvSpPr>
        <p:spPr>
          <a:xfrm>
            <a:off x="5542814" y="0"/>
            <a:ext cx="14759305" cy="11289665"/>
          </a:xfrm>
          <a:custGeom>
            <a:avLst/>
            <a:gdLst/>
            <a:ahLst/>
            <a:cxnLst/>
            <a:rect l="l" t="t" r="r" b="b"/>
            <a:pathLst>
              <a:path w="14759305" h="11289665" extrusionOk="0">
                <a:moveTo>
                  <a:pt x="14759184" y="0"/>
                </a:moveTo>
                <a:lnTo>
                  <a:pt x="0" y="0"/>
                </a:lnTo>
                <a:lnTo>
                  <a:pt x="0" y="11289488"/>
                </a:lnTo>
                <a:lnTo>
                  <a:pt x="11344282" y="11289488"/>
                </a:lnTo>
                <a:lnTo>
                  <a:pt x="11392562" y="11289154"/>
                </a:lnTo>
                <a:lnTo>
                  <a:pt x="11440681" y="11288154"/>
                </a:lnTo>
                <a:lnTo>
                  <a:pt x="11488635" y="11286492"/>
                </a:lnTo>
                <a:lnTo>
                  <a:pt x="11536419" y="11284174"/>
                </a:lnTo>
                <a:lnTo>
                  <a:pt x="11584029" y="11281203"/>
                </a:lnTo>
                <a:lnTo>
                  <a:pt x="11631460" y="11277584"/>
                </a:lnTo>
                <a:lnTo>
                  <a:pt x="11678709" y="11273321"/>
                </a:lnTo>
                <a:lnTo>
                  <a:pt x="11725770" y="11268419"/>
                </a:lnTo>
                <a:lnTo>
                  <a:pt x="11772640" y="11262881"/>
                </a:lnTo>
                <a:lnTo>
                  <a:pt x="11819313" y="11256713"/>
                </a:lnTo>
                <a:lnTo>
                  <a:pt x="11865787" y="11249919"/>
                </a:lnTo>
                <a:lnTo>
                  <a:pt x="11912055" y="11242503"/>
                </a:lnTo>
                <a:lnTo>
                  <a:pt x="11958114" y="11234469"/>
                </a:lnTo>
                <a:lnTo>
                  <a:pt x="12003960" y="11225823"/>
                </a:lnTo>
                <a:lnTo>
                  <a:pt x="12049588" y="11216568"/>
                </a:lnTo>
                <a:lnTo>
                  <a:pt x="12094993" y="11206708"/>
                </a:lnTo>
                <a:lnTo>
                  <a:pt x="12140172" y="11196249"/>
                </a:lnTo>
                <a:lnTo>
                  <a:pt x="12185119" y="11185194"/>
                </a:lnTo>
                <a:lnTo>
                  <a:pt x="12229831" y="11173548"/>
                </a:lnTo>
                <a:lnTo>
                  <a:pt x="12274303" y="11161315"/>
                </a:lnTo>
                <a:lnTo>
                  <a:pt x="12318531" y="11148500"/>
                </a:lnTo>
                <a:lnTo>
                  <a:pt x="12362510" y="11135107"/>
                </a:lnTo>
                <a:lnTo>
                  <a:pt x="12406236" y="11121140"/>
                </a:lnTo>
                <a:lnTo>
                  <a:pt x="12449704" y="11106604"/>
                </a:lnTo>
                <a:lnTo>
                  <a:pt x="12492911" y="11091504"/>
                </a:lnTo>
                <a:lnTo>
                  <a:pt x="12535851" y="11075843"/>
                </a:lnTo>
                <a:lnTo>
                  <a:pt x="12578520" y="11059626"/>
                </a:lnTo>
                <a:lnTo>
                  <a:pt x="12620915" y="11042858"/>
                </a:lnTo>
                <a:lnTo>
                  <a:pt x="12663030" y="11025542"/>
                </a:lnTo>
                <a:lnTo>
                  <a:pt x="12704862" y="11007683"/>
                </a:lnTo>
                <a:lnTo>
                  <a:pt x="12746405" y="10989286"/>
                </a:lnTo>
                <a:lnTo>
                  <a:pt x="12787655" y="10970355"/>
                </a:lnTo>
                <a:lnTo>
                  <a:pt x="12828609" y="10950895"/>
                </a:lnTo>
                <a:lnTo>
                  <a:pt x="12869261" y="10930909"/>
                </a:lnTo>
                <a:lnTo>
                  <a:pt x="12909607" y="10910402"/>
                </a:lnTo>
                <a:lnTo>
                  <a:pt x="12949643" y="10889378"/>
                </a:lnTo>
                <a:lnTo>
                  <a:pt x="12989365" y="10867843"/>
                </a:lnTo>
                <a:lnTo>
                  <a:pt x="13028768" y="10845800"/>
                </a:lnTo>
                <a:lnTo>
                  <a:pt x="13067847" y="10823253"/>
                </a:lnTo>
                <a:lnTo>
                  <a:pt x="13106599" y="10800208"/>
                </a:lnTo>
                <a:lnTo>
                  <a:pt x="13145018" y="10776668"/>
                </a:lnTo>
                <a:lnTo>
                  <a:pt x="13183101" y="10752638"/>
                </a:lnTo>
                <a:lnTo>
                  <a:pt x="13220844" y="10728122"/>
                </a:lnTo>
                <a:lnTo>
                  <a:pt x="13258240" y="10703125"/>
                </a:lnTo>
                <a:lnTo>
                  <a:pt x="13295288" y="10677651"/>
                </a:lnTo>
                <a:lnTo>
                  <a:pt x="13331981" y="10651704"/>
                </a:lnTo>
                <a:lnTo>
                  <a:pt x="13368315" y="10625289"/>
                </a:lnTo>
                <a:lnTo>
                  <a:pt x="13404287" y="10598411"/>
                </a:lnTo>
                <a:lnTo>
                  <a:pt x="13439892" y="10571072"/>
                </a:lnTo>
                <a:lnTo>
                  <a:pt x="13475125" y="10543279"/>
                </a:lnTo>
                <a:lnTo>
                  <a:pt x="13509982" y="10515035"/>
                </a:lnTo>
                <a:lnTo>
                  <a:pt x="13544459" y="10486345"/>
                </a:lnTo>
                <a:lnTo>
                  <a:pt x="13578550" y="10457213"/>
                </a:lnTo>
                <a:lnTo>
                  <a:pt x="13612253" y="10427644"/>
                </a:lnTo>
                <a:lnTo>
                  <a:pt x="13645562" y="10397641"/>
                </a:lnTo>
                <a:lnTo>
                  <a:pt x="13678473" y="10367210"/>
                </a:lnTo>
                <a:lnTo>
                  <a:pt x="13710982" y="10336355"/>
                </a:lnTo>
                <a:lnTo>
                  <a:pt x="13743084" y="10305079"/>
                </a:lnTo>
                <a:lnTo>
                  <a:pt x="13774775" y="10273389"/>
                </a:lnTo>
                <a:lnTo>
                  <a:pt x="13806050" y="10241287"/>
                </a:lnTo>
                <a:lnTo>
                  <a:pt x="13836906" y="10208778"/>
                </a:lnTo>
                <a:lnTo>
                  <a:pt x="13867337" y="10175867"/>
                </a:lnTo>
                <a:lnTo>
                  <a:pt x="13897339" y="10142558"/>
                </a:lnTo>
                <a:lnTo>
                  <a:pt x="13926909" y="10108855"/>
                </a:lnTo>
                <a:lnTo>
                  <a:pt x="13956041" y="10074763"/>
                </a:lnTo>
                <a:lnTo>
                  <a:pt x="13984731" y="10040287"/>
                </a:lnTo>
                <a:lnTo>
                  <a:pt x="14012975" y="10005430"/>
                </a:lnTo>
                <a:lnTo>
                  <a:pt x="14040768" y="9970197"/>
                </a:lnTo>
                <a:lnTo>
                  <a:pt x="14068106" y="9934592"/>
                </a:lnTo>
                <a:lnTo>
                  <a:pt x="14094985" y="9898620"/>
                </a:lnTo>
                <a:lnTo>
                  <a:pt x="14121400" y="9862285"/>
                </a:lnTo>
                <a:lnTo>
                  <a:pt x="14147346" y="9825592"/>
                </a:lnTo>
                <a:lnTo>
                  <a:pt x="14172821" y="9788545"/>
                </a:lnTo>
                <a:lnTo>
                  <a:pt x="14197818" y="9751148"/>
                </a:lnTo>
                <a:lnTo>
                  <a:pt x="14222333" y="9713406"/>
                </a:lnTo>
                <a:lnTo>
                  <a:pt x="14246364" y="9675323"/>
                </a:lnTo>
                <a:lnTo>
                  <a:pt x="14269903" y="9636903"/>
                </a:lnTo>
                <a:lnTo>
                  <a:pt x="14292949" y="9598152"/>
                </a:lnTo>
                <a:lnTo>
                  <a:pt x="14315495" y="9559072"/>
                </a:lnTo>
                <a:lnTo>
                  <a:pt x="14337538" y="9519670"/>
                </a:lnTo>
                <a:lnTo>
                  <a:pt x="14359074" y="9479948"/>
                </a:lnTo>
                <a:lnTo>
                  <a:pt x="14380097" y="9439912"/>
                </a:lnTo>
                <a:lnTo>
                  <a:pt x="14400604" y="9399565"/>
                </a:lnTo>
                <a:lnTo>
                  <a:pt x="14420590" y="9358913"/>
                </a:lnTo>
                <a:lnTo>
                  <a:pt x="14440051" y="9317960"/>
                </a:lnTo>
                <a:lnTo>
                  <a:pt x="14458982" y="9276709"/>
                </a:lnTo>
                <a:lnTo>
                  <a:pt x="14477379" y="9235166"/>
                </a:lnTo>
                <a:lnTo>
                  <a:pt x="14495237" y="9193335"/>
                </a:lnTo>
                <a:lnTo>
                  <a:pt x="14512553" y="9151220"/>
                </a:lnTo>
                <a:lnTo>
                  <a:pt x="14529322" y="9108825"/>
                </a:lnTo>
                <a:lnTo>
                  <a:pt x="14545538" y="9066155"/>
                </a:lnTo>
                <a:lnTo>
                  <a:pt x="14561199" y="9023215"/>
                </a:lnTo>
                <a:lnTo>
                  <a:pt x="14576300" y="8980009"/>
                </a:lnTo>
                <a:lnTo>
                  <a:pt x="14590836" y="8936540"/>
                </a:lnTo>
                <a:lnTo>
                  <a:pt x="14604802" y="8892814"/>
                </a:lnTo>
                <a:lnTo>
                  <a:pt x="14618195" y="8848835"/>
                </a:lnTo>
                <a:lnTo>
                  <a:pt x="14631010" y="8804608"/>
                </a:lnTo>
                <a:lnTo>
                  <a:pt x="14643243" y="8760136"/>
                </a:lnTo>
                <a:lnTo>
                  <a:pt x="14654889" y="8715424"/>
                </a:lnTo>
                <a:lnTo>
                  <a:pt x="14665944" y="8670476"/>
                </a:lnTo>
                <a:lnTo>
                  <a:pt x="14676404" y="8625298"/>
                </a:lnTo>
                <a:lnTo>
                  <a:pt x="14686263" y="8579892"/>
                </a:lnTo>
                <a:lnTo>
                  <a:pt x="14695518" y="8534265"/>
                </a:lnTo>
                <a:lnTo>
                  <a:pt x="14704165" y="8488419"/>
                </a:lnTo>
                <a:lnTo>
                  <a:pt x="14712198" y="8442360"/>
                </a:lnTo>
                <a:lnTo>
                  <a:pt x="14719614" y="8396091"/>
                </a:lnTo>
                <a:lnTo>
                  <a:pt x="14726409" y="8349618"/>
                </a:lnTo>
                <a:lnTo>
                  <a:pt x="14732577" y="8302944"/>
                </a:lnTo>
                <a:lnTo>
                  <a:pt x="14738114" y="8256075"/>
                </a:lnTo>
                <a:lnTo>
                  <a:pt x="14743016" y="8209013"/>
                </a:lnTo>
                <a:lnTo>
                  <a:pt x="14747279" y="8161765"/>
                </a:lnTo>
                <a:lnTo>
                  <a:pt x="14750898" y="8114333"/>
                </a:lnTo>
                <a:lnTo>
                  <a:pt x="14753869" y="8066723"/>
                </a:lnTo>
                <a:lnTo>
                  <a:pt x="14756188" y="8018939"/>
                </a:lnTo>
                <a:lnTo>
                  <a:pt x="14757849" y="7970986"/>
                </a:lnTo>
                <a:lnTo>
                  <a:pt x="14758849" y="7922867"/>
                </a:lnTo>
                <a:lnTo>
                  <a:pt x="14759184" y="7874587"/>
                </a:lnTo>
                <a:lnTo>
                  <a:pt x="14759184" y="0"/>
                </a:lnTo>
                <a:close/>
              </a:path>
            </a:pathLst>
          </a:custGeom>
          <a:solidFill>
            <a:srgbClr val="FFFFFF">
              <a:alpha val="3098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"/>
          <p:cNvSpPr txBox="1"/>
          <p:nvPr/>
        </p:nvSpPr>
        <p:spPr>
          <a:xfrm>
            <a:off x="1917228" y="4414049"/>
            <a:ext cx="8561716" cy="3136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17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9150" b="1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PACIENTES</a:t>
            </a:r>
          </a:p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9150" b="1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FORMADORES</a:t>
            </a:r>
            <a:endParaRPr sz="915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6"/>
          <p:cNvSpPr/>
          <p:nvPr/>
        </p:nvSpPr>
        <p:spPr>
          <a:xfrm>
            <a:off x="6726872" y="799432"/>
            <a:ext cx="6650355" cy="1012190"/>
          </a:xfrm>
          <a:custGeom>
            <a:avLst/>
            <a:gdLst/>
            <a:ahLst/>
            <a:cxnLst/>
            <a:rect l="l" t="t" r="r" b="b"/>
            <a:pathLst>
              <a:path w="6650355" h="1012189" extrusionOk="0">
                <a:moveTo>
                  <a:pt x="6649818" y="1012042"/>
                </a:moveTo>
                <a:lnTo>
                  <a:pt x="0" y="1012042"/>
                </a:lnTo>
                <a:lnTo>
                  <a:pt x="0" y="0"/>
                </a:lnTo>
                <a:lnTo>
                  <a:pt x="6649818" y="0"/>
                </a:lnTo>
                <a:lnTo>
                  <a:pt x="6649818" y="10120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Picture 2" descr="Ilustración con jóvenes dando cinco vector gratuito">
            <a:extLst>
              <a:ext uri="{FF2B5EF4-FFF2-40B4-BE49-F238E27FC236}">
                <a16:creationId xmlns:a16="http://schemas.microsoft.com/office/drawing/2014/main" id="{2D2A3999-ABE6-48D9-AFF7-C1D05DB80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461" y="5269422"/>
            <a:ext cx="7791097" cy="518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AA8787A9-BF74-433C-AFB4-0D5D407B924E}"/>
              </a:ext>
            </a:extLst>
          </p:cNvPr>
          <p:cNvSpPr/>
          <p:nvPr/>
        </p:nvSpPr>
        <p:spPr>
          <a:xfrm>
            <a:off x="1572920" y="1545149"/>
            <a:ext cx="853101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sz="6000" b="1" dirty="0">
                <a:solidFill>
                  <a:srgbClr val="E6204B"/>
                </a:solidFill>
                <a:latin typeface="Prompt" panose="020B0604020202020204" charset="-34"/>
                <a:ea typeface="Times New Roman" panose="02020603050405020304" pitchFamily="18" charset="0"/>
                <a:cs typeface="Prompt" panose="020B0604020202020204" charset="-34"/>
              </a:rPr>
              <a:t>Objetivo</a:t>
            </a:r>
            <a:endParaRPr lang="es-ES" sz="3400" b="1" dirty="0">
              <a:solidFill>
                <a:srgbClr val="FD6456"/>
              </a:solidFill>
              <a:latin typeface="Prompt" panose="020B0604020202020204" charset="-34"/>
              <a:ea typeface="Times New Roman" panose="02020603050405020304" pitchFamily="18" charset="0"/>
              <a:cs typeface="Prompt" panose="020B0604020202020204" charset="-34"/>
            </a:endParaRPr>
          </a:p>
          <a:p>
            <a:pPr lvl="1" algn="just"/>
            <a:endParaRPr lang="es-ES" sz="2800" dirty="0">
              <a:latin typeface="Prompt" panose="020B0604020202020204" charset="-34"/>
              <a:ea typeface="Times New Roman" panose="02020603050405020304" pitchFamily="18" charset="0"/>
              <a:cs typeface="Prompt" panose="020B0604020202020204" charset="-34"/>
            </a:endParaRPr>
          </a:p>
          <a:p>
            <a:pPr lvl="1" algn="just"/>
            <a:r>
              <a:rPr lang="es-ES" sz="2400" dirty="0">
                <a:solidFill>
                  <a:srgbClr val="243467"/>
                </a:solidFill>
                <a:latin typeface="Prompt" panose="020B0604020202020204" charset="-34"/>
                <a:ea typeface="Times New Roman" panose="02020603050405020304" pitchFamily="18" charset="0"/>
                <a:cs typeface="Prompt" panose="020B0604020202020204" charset="-34"/>
              </a:rPr>
              <a:t>Crear un espacio en el cual tanto pacientes, como sus familiares y cuidadores puedan </a:t>
            </a:r>
            <a:r>
              <a:rPr lang="es-ES" sz="2400" dirty="0">
                <a:solidFill>
                  <a:srgbClr val="243467"/>
                </a:solidFill>
                <a:latin typeface="Prompt" panose="020B0604020202020204" charset="-34"/>
                <a:cs typeface="Prompt" panose="020B0604020202020204" charset="-34"/>
              </a:rPr>
              <a:t>incidir pedagógicamente en la solución a los problemas y barreras que se presentan durante la atención, a la par de vincularse a un proceso de formación que los cualifique en los procesos de participación, en temas de interés en salud y en el derecho a la salud.</a:t>
            </a:r>
            <a:endParaRPr lang="en-US" sz="2400" dirty="0">
              <a:solidFill>
                <a:srgbClr val="243467"/>
              </a:solidFill>
              <a:latin typeface="Prompt" panose="020B0604020202020204" charset="-34"/>
              <a:cs typeface="Prompt" panose="020B0604020202020204" charset="-34"/>
            </a:endParaRPr>
          </a:p>
        </p:txBody>
      </p:sp>
      <p:sp>
        <p:nvSpPr>
          <p:cNvPr id="315" name="Google Shape;315;p16"/>
          <p:cNvSpPr/>
          <p:nvPr/>
        </p:nvSpPr>
        <p:spPr>
          <a:xfrm>
            <a:off x="564396" y="675203"/>
            <a:ext cx="18841204" cy="9963768"/>
          </a:xfrm>
          <a:custGeom>
            <a:avLst/>
            <a:gdLst/>
            <a:ahLst/>
            <a:cxnLst/>
            <a:rect l="l" t="t" r="r" b="b"/>
            <a:pathLst>
              <a:path w="17886680" h="9116695" extrusionOk="0">
                <a:moveTo>
                  <a:pt x="15643052" y="9116465"/>
                </a:moveTo>
                <a:lnTo>
                  <a:pt x="0" y="9116465"/>
                </a:lnTo>
                <a:lnTo>
                  <a:pt x="0" y="0"/>
                </a:lnTo>
                <a:lnTo>
                  <a:pt x="17886387" y="0"/>
                </a:lnTo>
                <a:lnTo>
                  <a:pt x="17886387" y="6873131"/>
                </a:lnTo>
                <a:lnTo>
                  <a:pt x="17885880" y="6921281"/>
                </a:lnTo>
                <a:lnTo>
                  <a:pt x="17884368" y="6969184"/>
                </a:lnTo>
                <a:lnTo>
                  <a:pt x="17881859" y="7016830"/>
                </a:lnTo>
                <a:lnTo>
                  <a:pt x="17878363" y="7064208"/>
                </a:lnTo>
                <a:lnTo>
                  <a:pt x="17873893" y="7111308"/>
                </a:lnTo>
                <a:lnTo>
                  <a:pt x="17868456" y="7158120"/>
                </a:lnTo>
                <a:lnTo>
                  <a:pt x="17862063" y="7204634"/>
                </a:lnTo>
                <a:lnTo>
                  <a:pt x="17854725" y="7250839"/>
                </a:lnTo>
                <a:lnTo>
                  <a:pt x="17846452" y="7296727"/>
                </a:lnTo>
                <a:lnTo>
                  <a:pt x="17837253" y="7342285"/>
                </a:lnTo>
                <a:lnTo>
                  <a:pt x="17827139" y="7387506"/>
                </a:lnTo>
                <a:lnTo>
                  <a:pt x="17816119" y="7432377"/>
                </a:lnTo>
                <a:lnTo>
                  <a:pt x="17804205" y="7476890"/>
                </a:lnTo>
                <a:lnTo>
                  <a:pt x="17791406" y="7521034"/>
                </a:lnTo>
                <a:lnTo>
                  <a:pt x="17777732" y="7564799"/>
                </a:lnTo>
                <a:lnTo>
                  <a:pt x="17763194" y="7608175"/>
                </a:lnTo>
                <a:lnTo>
                  <a:pt x="17747800" y="7651152"/>
                </a:lnTo>
                <a:lnTo>
                  <a:pt x="17731563" y="7693719"/>
                </a:lnTo>
                <a:lnTo>
                  <a:pt x="17714491" y="7735866"/>
                </a:lnTo>
                <a:lnTo>
                  <a:pt x="17696595" y="7777584"/>
                </a:lnTo>
                <a:lnTo>
                  <a:pt x="17677885" y="7818863"/>
                </a:lnTo>
                <a:lnTo>
                  <a:pt x="17658371" y="7859691"/>
                </a:lnTo>
                <a:lnTo>
                  <a:pt x="17638063" y="7900060"/>
                </a:lnTo>
                <a:lnTo>
                  <a:pt x="17616972" y="7939958"/>
                </a:lnTo>
                <a:lnTo>
                  <a:pt x="17595107" y="7979376"/>
                </a:lnTo>
                <a:lnTo>
                  <a:pt x="17572478" y="8018304"/>
                </a:lnTo>
                <a:lnTo>
                  <a:pt x="17549096" y="8056732"/>
                </a:lnTo>
                <a:lnTo>
                  <a:pt x="17524971" y="8094649"/>
                </a:lnTo>
                <a:lnTo>
                  <a:pt x="17500113" y="8132045"/>
                </a:lnTo>
                <a:lnTo>
                  <a:pt x="17474531" y="8168910"/>
                </a:lnTo>
                <a:lnTo>
                  <a:pt x="17448237" y="8205235"/>
                </a:lnTo>
                <a:lnTo>
                  <a:pt x="17421240" y="8241009"/>
                </a:lnTo>
                <a:lnTo>
                  <a:pt x="17393551" y="8276221"/>
                </a:lnTo>
                <a:lnTo>
                  <a:pt x="17365178" y="8310862"/>
                </a:lnTo>
                <a:lnTo>
                  <a:pt x="17336134" y="8344922"/>
                </a:lnTo>
                <a:lnTo>
                  <a:pt x="17306427" y="8378390"/>
                </a:lnTo>
                <a:lnTo>
                  <a:pt x="17276068" y="8411257"/>
                </a:lnTo>
                <a:lnTo>
                  <a:pt x="17245067" y="8443512"/>
                </a:lnTo>
                <a:lnTo>
                  <a:pt x="17213433" y="8475145"/>
                </a:lnTo>
                <a:lnTo>
                  <a:pt x="17181178" y="8506146"/>
                </a:lnTo>
                <a:lnTo>
                  <a:pt x="17148312" y="8536505"/>
                </a:lnTo>
                <a:lnTo>
                  <a:pt x="17114843" y="8566212"/>
                </a:lnTo>
                <a:lnTo>
                  <a:pt x="17080784" y="8595257"/>
                </a:lnTo>
                <a:lnTo>
                  <a:pt x="17046142" y="8623629"/>
                </a:lnTo>
                <a:lnTo>
                  <a:pt x="17010930" y="8651319"/>
                </a:lnTo>
                <a:lnTo>
                  <a:pt x="16975156" y="8678316"/>
                </a:lnTo>
                <a:lnTo>
                  <a:pt x="16938832" y="8704610"/>
                </a:lnTo>
                <a:lnTo>
                  <a:pt x="16901966" y="8730191"/>
                </a:lnTo>
                <a:lnTo>
                  <a:pt x="16864570" y="8755050"/>
                </a:lnTo>
                <a:lnTo>
                  <a:pt x="16826653" y="8779175"/>
                </a:lnTo>
                <a:lnTo>
                  <a:pt x="16788226" y="8802557"/>
                </a:lnTo>
                <a:lnTo>
                  <a:pt x="16749298" y="8825185"/>
                </a:lnTo>
                <a:lnTo>
                  <a:pt x="16709880" y="8847050"/>
                </a:lnTo>
                <a:lnTo>
                  <a:pt x="16669981" y="8868142"/>
                </a:lnTo>
                <a:lnTo>
                  <a:pt x="16629613" y="8888450"/>
                </a:lnTo>
                <a:lnTo>
                  <a:pt x="16588784" y="8907964"/>
                </a:lnTo>
                <a:lnTo>
                  <a:pt x="16547506" y="8926674"/>
                </a:lnTo>
                <a:lnTo>
                  <a:pt x="16505788" y="8944570"/>
                </a:lnTo>
                <a:lnTo>
                  <a:pt x="16463640" y="8961642"/>
                </a:lnTo>
                <a:lnTo>
                  <a:pt x="16421073" y="8977879"/>
                </a:lnTo>
                <a:lnTo>
                  <a:pt x="16378097" y="8993272"/>
                </a:lnTo>
                <a:lnTo>
                  <a:pt x="16334721" y="9007811"/>
                </a:lnTo>
                <a:lnTo>
                  <a:pt x="16290956" y="9021485"/>
                </a:lnTo>
                <a:lnTo>
                  <a:pt x="16246812" y="9034284"/>
                </a:lnTo>
                <a:lnTo>
                  <a:pt x="16202299" y="9046198"/>
                </a:lnTo>
                <a:lnTo>
                  <a:pt x="16157427" y="9057217"/>
                </a:lnTo>
                <a:lnTo>
                  <a:pt x="16112207" y="9067331"/>
                </a:lnTo>
                <a:lnTo>
                  <a:pt x="16066648" y="9076530"/>
                </a:lnTo>
                <a:lnTo>
                  <a:pt x="16020761" y="9084804"/>
                </a:lnTo>
                <a:lnTo>
                  <a:pt x="15974555" y="9092142"/>
                </a:lnTo>
                <a:lnTo>
                  <a:pt x="15928041" y="9098534"/>
                </a:lnTo>
                <a:lnTo>
                  <a:pt x="15881229" y="9103971"/>
                </a:lnTo>
                <a:lnTo>
                  <a:pt x="15834129" y="9108442"/>
                </a:lnTo>
                <a:lnTo>
                  <a:pt x="15786751" y="9111937"/>
                </a:lnTo>
                <a:lnTo>
                  <a:pt x="15739106" y="9114446"/>
                </a:lnTo>
                <a:lnTo>
                  <a:pt x="15691203" y="9115959"/>
                </a:lnTo>
                <a:lnTo>
                  <a:pt x="15643052" y="9116465"/>
                </a:lnTo>
                <a:close/>
              </a:path>
            </a:pathLst>
          </a:custGeom>
          <a:noFill/>
          <a:ln w="52350" cap="flat" cmpd="sng">
            <a:solidFill>
              <a:srgbClr val="E620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1;p3">
            <a:extLst>
              <a:ext uri="{FF2B5EF4-FFF2-40B4-BE49-F238E27FC236}">
                <a16:creationId xmlns:a16="http://schemas.microsoft.com/office/drawing/2014/main" id="{E2B2CCD1-C1D4-4D6E-80EA-10BF125035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165890" y="4500314"/>
            <a:ext cx="5426672" cy="1292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0756" tIns="75357" rIns="150756" bIns="75357" anchor="ctr" anchorCtr="0">
            <a:normAutofit fontScale="90000"/>
          </a:bodyPr>
          <a:lstStyle/>
          <a:p>
            <a:pPr algn="ctr"/>
            <a:r>
              <a:rPr lang="es-CO" sz="7200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Funciones</a:t>
            </a:r>
            <a:br>
              <a:rPr lang="es-CO" sz="7200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lang="es-CO" sz="7200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Generales</a:t>
            </a:r>
            <a:endParaRPr sz="7200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D0C2BCC-E9D4-46E8-920C-B1DF8097A054}"/>
              </a:ext>
            </a:extLst>
          </p:cNvPr>
          <p:cNvSpPr/>
          <p:nvPr/>
        </p:nvSpPr>
        <p:spPr>
          <a:xfrm>
            <a:off x="-711200" y="335843"/>
            <a:ext cx="12380686" cy="3004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E75D8928-FFFB-4479-9FCD-AC73EF62295C}"/>
              </a:ext>
            </a:extLst>
          </p:cNvPr>
          <p:cNvGrpSpPr/>
          <p:nvPr/>
        </p:nvGrpSpPr>
        <p:grpSpPr>
          <a:xfrm>
            <a:off x="1776997" y="4695653"/>
            <a:ext cx="708883" cy="738509"/>
            <a:chOff x="15456555" y="6739679"/>
            <a:chExt cx="900568" cy="900541"/>
          </a:xfrm>
        </p:grpSpPr>
        <p:sp>
          <p:nvSpPr>
            <p:cNvPr id="34" name="Google Shape;850;p31">
              <a:extLst>
                <a:ext uri="{FF2B5EF4-FFF2-40B4-BE49-F238E27FC236}">
                  <a16:creationId xmlns:a16="http://schemas.microsoft.com/office/drawing/2014/main" id="{9824B632-BD18-40CE-BF49-4D0F74D9971D}"/>
                </a:ext>
              </a:extLst>
            </p:cNvPr>
            <p:cNvSpPr/>
            <p:nvPr/>
          </p:nvSpPr>
          <p:spPr>
            <a:xfrm>
              <a:off x="15767008" y="7407179"/>
              <a:ext cx="151130" cy="0"/>
            </a:xfrm>
            <a:custGeom>
              <a:avLst/>
              <a:gdLst/>
              <a:ahLst/>
              <a:cxnLst/>
              <a:rect l="l" t="t" r="r" b="b"/>
              <a:pathLst>
                <a:path w="151130" h="120000" extrusionOk="0">
                  <a:moveTo>
                    <a:pt x="150854" y="0"/>
                  </a:moveTo>
                  <a:lnTo>
                    <a:pt x="0" y="0"/>
                  </a:lnTo>
                </a:path>
              </a:pathLst>
            </a:custGeom>
            <a:noFill/>
            <a:ln w="41875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851;p31">
              <a:extLst>
                <a:ext uri="{FF2B5EF4-FFF2-40B4-BE49-F238E27FC236}">
                  <a16:creationId xmlns:a16="http://schemas.microsoft.com/office/drawing/2014/main" id="{2F2EEFEA-2D01-4DAE-A62D-B4C70CAADF87}"/>
                </a:ext>
              </a:extLst>
            </p:cNvPr>
            <p:cNvSpPr/>
            <p:nvPr/>
          </p:nvSpPr>
          <p:spPr>
            <a:xfrm>
              <a:off x="15534163" y="7252867"/>
              <a:ext cx="822960" cy="340995"/>
            </a:xfrm>
            <a:custGeom>
              <a:avLst/>
              <a:gdLst/>
              <a:ahLst/>
              <a:cxnLst/>
              <a:rect l="l" t="t" r="r" b="b"/>
              <a:pathLst>
                <a:path w="822959" h="340995" extrusionOk="0">
                  <a:moveTo>
                    <a:pt x="811860" y="94800"/>
                  </a:moveTo>
                  <a:lnTo>
                    <a:pt x="819042" y="86077"/>
                  </a:lnTo>
                  <a:lnTo>
                    <a:pt x="822452" y="75655"/>
                  </a:lnTo>
                  <a:lnTo>
                    <a:pt x="821906" y="64725"/>
                  </a:lnTo>
                  <a:lnTo>
                    <a:pt x="817221" y="54476"/>
                  </a:lnTo>
                  <a:lnTo>
                    <a:pt x="802396" y="38370"/>
                  </a:lnTo>
                  <a:lnTo>
                    <a:pt x="783684" y="32001"/>
                  </a:lnTo>
                  <a:lnTo>
                    <a:pt x="755950" y="37372"/>
                  </a:lnTo>
                  <a:lnTo>
                    <a:pt x="714062" y="56487"/>
                  </a:lnTo>
                  <a:lnTo>
                    <a:pt x="579416" y="138788"/>
                  </a:lnTo>
                  <a:lnTo>
                    <a:pt x="538027" y="150442"/>
                  </a:lnTo>
                  <a:lnTo>
                    <a:pt x="483597" y="154755"/>
                  </a:lnTo>
                  <a:lnTo>
                    <a:pt x="428147" y="154966"/>
                  </a:lnTo>
                  <a:lnTo>
                    <a:pt x="383695" y="154316"/>
                  </a:lnTo>
                  <a:lnTo>
                    <a:pt x="446565" y="157603"/>
                  </a:lnTo>
                  <a:lnTo>
                    <a:pt x="474404" y="152653"/>
                  </a:lnTo>
                  <a:lnTo>
                    <a:pt x="473406" y="134024"/>
                  </a:lnTo>
                  <a:lnTo>
                    <a:pt x="449766" y="96276"/>
                  </a:lnTo>
                  <a:lnTo>
                    <a:pt x="430662" y="74556"/>
                  </a:lnTo>
                  <a:lnTo>
                    <a:pt x="406961" y="58533"/>
                  </a:lnTo>
                  <a:lnTo>
                    <a:pt x="380000" y="48617"/>
                  </a:lnTo>
                  <a:lnTo>
                    <a:pt x="351120" y="45220"/>
                  </a:lnTo>
                  <a:lnTo>
                    <a:pt x="290567" y="45220"/>
                  </a:lnTo>
                  <a:lnTo>
                    <a:pt x="264280" y="43249"/>
                  </a:lnTo>
                  <a:lnTo>
                    <a:pt x="238750" y="37316"/>
                  </a:lnTo>
                  <a:lnTo>
                    <a:pt x="214553" y="27396"/>
                  </a:lnTo>
                  <a:lnTo>
                    <a:pt x="192266" y="13462"/>
                  </a:lnTo>
                  <a:lnTo>
                    <a:pt x="134479" y="0"/>
                  </a:lnTo>
                  <a:lnTo>
                    <a:pt x="71470" y="18722"/>
                  </a:lnTo>
                  <a:lnTo>
                    <a:pt x="20793" y="46741"/>
                  </a:lnTo>
                  <a:lnTo>
                    <a:pt x="0" y="61167"/>
                  </a:lnTo>
                  <a:lnTo>
                    <a:pt x="0" y="340593"/>
                  </a:lnTo>
                  <a:lnTo>
                    <a:pt x="217323" y="340593"/>
                  </a:lnTo>
                  <a:lnTo>
                    <a:pt x="240565" y="340154"/>
                  </a:lnTo>
                  <a:lnTo>
                    <a:pt x="263766" y="338838"/>
                  </a:lnTo>
                  <a:lnTo>
                    <a:pt x="286897" y="336649"/>
                  </a:lnTo>
                  <a:lnTo>
                    <a:pt x="309927" y="333588"/>
                  </a:lnTo>
                  <a:lnTo>
                    <a:pt x="512267" y="302814"/>
                  </a:lnTo>
                  <a:lnTo>
                    <a:pt x="519177" y="302814"/>
                  </a:lnTo>
                  <a:lnTo>
                    <a:pt x="525879" y="302008"/>
                  </a:lnTo>
                  <a:lnTo>
                    <a:pt x="532371" y="300563"/>
                  </a:lnTo>
                  <a:lnTo>
                    <a:pt x="532570" y="300532"/>
                  </a:lnTo>
                  <a:lnTo>
                    <a:pt x="544667" y="297721"/>
                  </a:lnTo>
                  <a:lnTo>
                    <a:pt x="555980" y="292939"/>
                  </a:lnTo>
                  <a:lnTo>
                    <a:pt x="566465" y="286443"/>
                  </a:lnTo>
                  <a:lnTo>
                    <a:pt x="575971" y="278501"/>
                  </a:lnTo>
                  <a:lnTo>
                    <a:pt x="811860" y="94800"/>
                  </a:lnTo>
                  <a:close/>
                </a:path>
              </a:pathLst>
            </a:custGeom>
            <a:noFill/>
            <a:ln w="41875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852;p31">
              <a:extLst>
                <a:ext uri="{FF2B5EF4-FFF2-40B4-BE49-F238E27FC236}">
                  <a16:creationId xmlns:a16="http://schemas.microsoft.com/office/drawing/2014/main" id="{17079D1F-1B6D-46EC-BA82-1B1EC089387B}"/>
                </a:ext>
              </a:extLst>
            </p:cNvPr>
            <p:cNvSpPr/>
            <p:nvPr/>
          </p:nvSpPr>
          <p:spPr>
            <a:xfrm>
              <a:off x="15456555" y="7267475"/>
              <a:ext cx="78105" cy="372745"/>
            </a:xfrm>
            <a:custGeom>
              <a:avLst/>
              <a:gdLst/>
              <a:ahLst/>
              <a:cxnLst/>
              <a:rect l="l" t="t" r="r" b="b"/>
              <a:pathLst>
                <a:path w="78105" h="372745" extrusionOk="0">
                  <a:moveTo>
                    <a:pt x="0" y="372554"/>
                  </a:moveTo>
                  <a:lnTo>
                    <a:pt x="77610" y="372554"/>
                  </a:lnTo>
                  <a:lnTo>
                    <a:pt x="77610" y="0"/>
                  </a:lnTo>
                  <a:lnTo>
                    <a:pt x="0" y="0"/>
                  </a:lnTo>
                  <a:lnTo>
                    <a:pt x="0" y="372554"/>
                  </a:lnTo>
                  <a:close/>
                </a:path>
              </a:pathLst>
            </a:custGeom>
            <a:noFill/>
            <a:ln w="41875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853;p31">
              <a:extLst>
                <a:ext uri="{FF2B5EF4-FFF2-40B4-BE49-F238E27FC236}">
                  <a16:creationId xmlns:a16="http://schemas.microsoft.com/office/drawing/2014/main" id="{BA91E3C2-3527-4209-BC48-5819D641A07F}"/>
                </a:ext>
              </a:extLst>
            </p:cNvPr>
            <p:cNvSpPr/>
            <p:nvPr/>
          </p:nvSpPr>
          <p:spPr>
            <a:xfrm>
              <a:off x="15704917" y="7407182"/>
              <a:ext cx="62230" cy="46990"/>
            </a:xfrm>
            <a:custGeom>
              <a:avLst/>
              <a:gdLst/>
              <a:ahLst/>
              <a:cxnLst/>
              <a:rect l="l" t="t" r="r" b="b"/>
              <a:pathLst>
                <a:path w="62230" h="46990" extrusionOk="0">
                  <a:moveTo>
                    <a:pt x="0" y="46564"/>
                  </a:moveTo>
                  <a:lnTo>
                    <a:pt x="4875" y="24812"/>
                  </a:lnTo>
                  <a:lnTo>
                    <a:pt x="18176" y="10414"/>
                  </a:lnTo>
                  <a:lnTo>
                    <a:pt x="37914" y="2450"/>
                  </a:lnTo>
                  <a:lnTo>
                    <a:pt x="62102" y="0"/>
                  </a:lnTo>
                </a:path>
              </a:pathLst>
            </a:custGeom>
            <a:noFill/>
            <a:ln w="41875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854;p31">
              <a:extLst>
                <a:ext uri="{FF2B5EF4-FFF2-40B4-BE49-F238E27FC236}">
                  <a16:creationId xmlns:a16="http://schemas.microsoft.com/office/drawing/2014/main" id="{5B803810-EFAA-416C-AC38-84AAF2940B0D}"/>
                </a:ext>
              </a:extLst>
            </p:cNvPr>
            <p:cNvSpPr/>
            <p:nvPr/>
          </p:nvSpPr>
          <p:spPr>
            <a:xfrm>
              <a:off x="15655991" y="6739679"/>
              <a:ext cx="570865" cy="494030"/>
            </a:xfrm>
            <a:custGeom>
              <a:avLst/>
              <a:gdLst/>
              <a:ahLst/>
              <a:cxnLst/>
              <a:rect l="l" t="t" r="r" b="b"/>
              <a:pathLst>
                <a:path w="570865" h="494029" extrusionOk="0">
                  <a:moveTo>
                    <a:pt x="280725" y="99557"/>
                  </a:moveTo>
                  <a:lnTo>
                    <a:pt x="302878" y="62169"/>
                  </a:lnTo>
                  <a:lnTo>
                    <a:pt x="333810" y="30379"/>
                  </a:lnTo>
                  <a:lnTo>
                    <a:pt x="371877" y="8295"/>
                  </a:lnTo>
                  <a:lnTo>
                    <a:pt x="415433" y="20"/>
                  </a:lnTo>
                  <a:lnTo>
                    <a:pt x="462138" y="7295"/>
                  </a:lnTo>
                  <a:lnTo>
                    <a:pt x="502472" y="27585"/>
                  </a:lnTo>
                  <a:lnTo>
                    <a:pt x="534703" y="58587"/>
                  </a:lnTo>
                  <a:lnTo>
                    <a:pt x="557097" y="98001"/>
                  </a:lnTo>
                  <a:lnTo>
                    <a:pt x="567921" y="143524"/>
                  </a:lnTo>
                  <a:lnTo>
                    <a:pt x="570336" y="165282"/>
                  </a:lnTo>
                  <a:lnTo>
                    <a:pt x="568155" y="178018"/>
                  </a:lnTo>
                  <a:lnTo>
                    <a:pt x="551136" y="234196"/>
                  </a:lnTo>
                  <a:lnTo>
                    <a:pt x="511293" y="296883"/>
                  </a:lnTo>
                  <a:lnTo>
                    <a:pt x="287217" y="492320"/>
                  </a:lnTo>
                  <a:lnTo>
                    <a:pt x="285605" y="493702"/>
                  </a:lnTo>
                  <a:lnTo>
                    <a:pt x="283228" y="493702"/>
                  </a:lnTo>
                  <a:lnTo>
                    <a:pt x="281615" y="492320"/>
                  </a:lnTo>
                  <a:lnTo>
                    <a:pt x="84197" y="323361"/>
                  </a:lnTo>
                  <a:lnTo>
                    <a:pt x="35173" y="266994"/>
                  </a:lnTo>
                  <a:lnTo>
                    <a:pt x="5718" y="198894"/>
                  </a:lnTo>
                  <a:lnTo>
                    <a:pt x="0" y="157853"/>
                  </a:lnTo>
                  <a:lnTo>
                    <a:pt x="413" y="147160"/>
                  </a:lnTo>
                  <a:lnTo>
                    <a:pt x="10958" y="97994"/>
                  </a:lnTo>
                  <a:lnTo>
                    <a:pt x="31524" y="58578"/>
                  </a:lnTo>
                  <a:lnTo>
                    <a:pt x="61573" y="27571"/>
                  </a:lnTo>
                  <a:lnTo>
                    <a:pt x="100080" y="7276"/>
                  </a:lnTo>
                  <a:lnTo>
                    <a:pt x="146017" y="0"/>
                  </a:lnTo>
                  <a:lnTo>
                    <a:pt x="189574" y="8277"/>
                  </a:lnTo>
                  <a:lnTo>
                    <a:pt x="227640" y="30369"/>
                  </a:lnTo>
                  <a:lnTo>
                    <a:pt x="258573" y="62166"/>
                  </a:lnTo>
                  <a:lnTo>
                    <a:pt x="280725" y="99557"/>
                  </a:lnTo>
                  <a:close/>
                </a:path>
              </a:pathLst>
            </a:custGeom>
            <a:noFill/>
            <a:ln w="41875" cap="flat" cmpd="sng">
              <a:solidFill>
                <a:srgbClr val="E6204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B9A42E6C-9412-4DF6-9AC0-0123B8B561C6}"/>
              </a:ext>
            </a:extLst>
          </p:cNvPr>
          <p:cNvSpPr/>
          <p:nvPr/>
        </p:nvSpPr>
        <p:spPr>
          <a:xfrm>
            <a:off x="2842963" y="2694890"/>
            <a:ext cx="7454565" cy="591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Participar de las capacitaciones internas que permitan ampliar sus conocimientos en temas de interés en salud.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Brindar acompañamiento a los pacientes, familiares y cuidadores para el ejercicio de sus derechos y deberes.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Servir de canal para la recepción de quejas que presenten los pacientes, sus familias y cuidadores sobre deficiencias en los servicios brindados y realizar seguimiento a los correctivos del caso.</a:t>
            </a:r>
          </a:p>
        </p:txBody>
      </p:sp>
      <p:sp>
        <p:nvSpPr>
          <p:cNvPr id="40" name="Google Shape;991;p32">
            <a:extLst>
              <a:ext uri="{FF2B5EF4-FFF2-40B4-BE49-F238E27FC236}">
                <a16:creationId xmlns:a16="http://schemas.microsoft.com/office/drawing/2014/main" id="{0424B997-F256-4902-978D-1BE2FF791C28}"/>
              </a:ext>
            </a:extLst>
          </p:cNvPr>
          <p:cNvSpPr/>
          <p:nvPr/>
        </p:nvSpPr>
        <p:spPr>
          <a:xfrm>
            <a:off x="1772861" y="2753798"/>
            <a:ext cx="734941" cy="734941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72" y="72"/>
                </a:moveTo>
                <a:cubicBezTo>
                  <a:pt x="174" y="72"/>
                  <a:pt x="176" y="70"/>
                  <a:pt x="176" y="68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5" y="49"/>
                  <a:pt x="174" y="49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9"/>
                  <a:pt x="0" y="51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2"/>
                  <a:pt x="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10" y="144"/>
                  <a:pt x="9" y="145"/>
                  <a:pt x="8" y="147"/>
                </a:cubicBezTo>
                <a:cubicBezTo>
                  <a:pt x="8" y="147"/>
                  <a:pt x="8" y="147"/>
                  <a:pt x="8" y="14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2"/>
                  <a:pt x="176" y="171"/>
                  <a:pt x="176" y="171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72"/>
                  <a:pt x="160" y="72"/>
                  <a:pt x="160" y="72"/>
                </a:cubicBezTo>
                <a:lnTo>
                  <a:pt x="172" y="72"/>
                </a:lnTo>
                <a:close/>
                <a:moveTo>
                  <a:pt x="88" y="9"/>
                </a:moveTo>
                <a:cubicBezTo>
                  <a:pt x="157" y="48"/>
                  <a:pt x="157" y="48"/>
                  <a:pt x="157" y="48"/>
                </a:cubicBezTo>
                <a:cubicBezTo>
                  <a:pt x="19" y="48"/>
                  <a:pt x="19" y="48"/>
                  <a:pt x="19" y="48"/>
                </a:cubicBezTo>
                <a:lnTo>
                  <a:pt x="88" y="9"/>
                </a:lnTo>
                <a:close/>
                <a:moveTo>
                  <a:pt x="161" y="152"/>
                </a:moveTo>
                <a:cubicBezTo>
                  <a:pt x="166" y="168"/>
                  <a:pt x="166" y="168"/>
                  <a:pt x="166" y="168"/>
                </a:cubicBezTo>
                <a:cubicBezTo>
                  <a:pt x="10" y="168"/>
                  <a:pt x="10" y="168"/>
                  <a:pt x="10" y="168"/>
                </a:cubicBezTo>
                <a:cubicBezTo>
                  <a:pt x="15" y="152"/>
                  <a:pt x="15" y="152"/>
                  <a:pt x="15" y="152"/>
                </a:cubicBezTo>
                <a:lnTo>
                  <a:pt x="161" y="152"/>
                </a:lnTo>
                <a:close/>
                <a:moveTo>
                  <a:pt x="24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72"/>
                </a:lnTo>
                <a:close/>
                <a:moveTo>
                  <a:pt x="4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72"/>
                </a:lnTo>
                <a:close/>
                <a:moveTo>
                  <a:pt x="7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72"/>
                </a:lnTo>
                <a:close/>
                <a:moveTo>
                  <a:pt x="112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12" y="144"/>
                  <a:pt x="112" y="144"/>
                  <a:pt x="112" y="144"/>
                </a:cubicBezTo>
                <a:lnTo>
                  <a:pt x="112" y="72"/>
                </a:lnTo>
                <a:close/>
                <a:moveTo>
                  <a:pt x="136" y="72"/>
                </a:moveTo>
                <a:cubicBezTo>
                  <a:pt x="152" y="72"/>
                  <a:pt x="152" y="72"/>
                  <a:pt x="152" y="72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72"/>
                </a:lnTo>
                <a:close/>
                <a:moveTo>
                  <a:pt x="8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8" y="64"/>
                  <a:pt x="8" y="64"/>
                  <a:pt x="8" y="64"/>
                </a:cubicBezTo>
                <a:lnTo>
                  <a:pt x="8" y="5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935;p31">
            <a:extLst>
              <a:ext uri="{FF2B5EF4-FFF2-40B4-BE49-F238E27FC236}">
                <a16:creationId xmlns:a16="http://schemas.microsoft.com/office/drawing/2014/main" id="{C85C6AE9-49F1-493A-96FB-9015B06E3BDC}"/>
              </a:ext>
            </a:extLst>
          </p:cNvPr>
          <p:cNvSpPr/>
          <p:nvPr/>
        </p:nvSpPr>
        <p:spPr>
          <a:xfrm>
            <a:off x="1713380" y="7113050"/>
            <a:ext cx="812165" cy="805180"/>
          </a:xfrm>
          <a:custGeom>
            <a:avLst/>
            <a:gdLst/>
            <a:ahLst/>
            <a:cxnLst/>
            <a:rect l="l" t="t" r="r" b="b"/>
            <a:pathLst>
              <a:path w="812165" h="805179" extrusionOk="0">
                <a:moveTo>
                  <a:pt x="809162" y="662940"/>
                </a:moveTo>
                <a:lnTo>
                  <a:pt x="95906" y="662940"/>
                </a:lnTo>
                <a:lnTo>
                  <a:pt x="95268" y="664210"/>
                </a:lnTo>
                <a:lnTo>
                  <a:pt x="94775" y="665480"/>
                </a:lnTo>
                <a:lnTo>
                  <a:pt x="94514" y="666750"/>
                </a:lnTo>
                <a:lnTo>
                  <a:pt x="93707" y="668020"/>
                </a:lnTo>
                <a:lnTo>
                  <a:pt x="93320" y="670560"/>
                </a:lnTo>
                <a:lnTo>
                  <a:pt x="93278" y="671830"/>
                </a:lnTo>
                <a:lnTo>
                  <a:pt x="93142" y="673100"/>
                </a:lnTo>
                <a:lnTo>
                  <a:pt x="93142" y="798830"/>
                </a:lnTo>
                <a:lnTo>
                  <a:pt x="100534" y="805180"/>
                </a:lnTo>
                <a:lnTo>
                  <a:pt x="118764" y="805180"/>
                </a:lnTo>
                <a:lnTo>
                  <a:pt x="126157" y="798830"/>
                </a:lnTo>
                <a:lnTo>
                  <a:pt x="126157" y="689610"/>
                </a:lnTo>
                <a:lnTo>
                  <a:pt x="811769" y="689610"/>
                </a:lnTo>
                <a:lnTo>
                  <a:pt x="811717" y="671830"/>
                </a:lnTo>
                <a:lnTo>
                  <a:pt x="811665" y="670560"/>
                </a:lnTo>
                <a:lnTo>
                  <a:pt x="811288" y="668020"/>
                </a:lnTo>
                <a:lnTo>
                  <a:pt x="810586" y="666750"/>
                </a:lnTo>
                <a:lnTo>
                  <a:pt x="810366" y="665480"/>
                </a:lnTo>
                <a:lnTo>
                  <a:pt x="809832" y="664210"/>
                </a:lnTo>
                <a:lnTo>
                  <a:pt x="809162" y="662940"/>
                </a:lnTo>
                <a:close/>
              </a:path>
              <a:path w="812165" h="805179" extrusionOk="0">
                <a:moveTo>
                  <a:pt x="811769" y="689610"/>
                </a:moveTo>
                <a:lnTo>
                  <a:pt x="778744" y="689610"/>
                </a:lnTo>
                <a:lnTo>
                  <a:pt x="778744" y="798830"/>
                </a:lnTo>
                <a:lnTo>
                  <a:pt x="786137" y="805180"/>
                </a:lnTo>
                <a:lnTo>
                  <a:pt x="804377" y="805180"/>
                </a:lnTo>
                <a:lnTo>
                  <a:pt x="811769" y="798830"/>
                </a:lnTo>
                <a:lnTo>
                  <a:pt x="811769" y="689610"/>
                </a:lnTo>
                <a:close/>
              </a:path>
              <a:path w="812165" h="805179" extrusionOk="0">
                <a:moveTo>
                  <a:pt x="630203" y="715010"/>
                </a:moveTo>
                <a:lnTo>
                  <a:pt x="624006" y="716280"/>
                </a:lnTo>
                <a:lnTo>
                  <a:pt x="618477" y="718820"/>
                </a:lnTo>
                <a:lnTo>
                  <a:pt x="616958" y="721360"/>
                </a:lnTo>
                <a:lnTo>
                  <a:pt x="615786" y="722630"/>
                </a:lnTo>
                <a:lnTo>
                  <a:pt x="615011" y="725170"/>
                </a:lnTo>
                <a:lnTo>
                  <a:pt x="614173" y="726440"/>
                </a:lnTo>
                <a:lnTo>
                  <a:pt x="613723" y="728980"/>
                </a:lnTo>
                <a:lnTo>
                  <a:pt x="613692" y="740410"/>
                </a:lnTo>
                <a:lnTo>
                  <a:pt x="621084" y="748030"/>
                </a:lnTo>
                <a:lnTo>
                  <a:pt x="639324" y="748030"/>
                </a:lnTo>
                <a:lnTo>
                  <a:pt x="646717" y="740410"/>
                </a:lnTo>
                <a:lnTo>
                  <a:pt x="646780" y="728980"/>
                </a:lnTo>
                <a:lnTo>
                  <a:pt x="646329" y="726440"/>
                </a:lnTo>
                <a:lnTo>
                  <a:pt x="645408" y="725170"/>
                </a:lnTo>
                <a:lnTo>
                  <a:pt x="644643" y="722630"/>
                </a:lnTo>
                <a:lnTo>
                  <a:pt x="643460" y="721360"/>
                </a:lnTo>
                <a:lnTo>
                  <a:pt x="641921" y="718820"/>
                </a:lnTo>
                <a:lnTo>
                  <a:pt x="636398" y="716280"/>
                </a:lnTo>
                <a:lnTo>
                  <a:pt x="630203" y="715010"/>
                </a:lnTo>
                <a:close/>
              </a:path>
              <a:path w="812165" h="805179" extrusionOk="0">
                <a:moveTo>
                  <a:pt x="689490" y="715010"/>
                </a:moveTo>
                <a:lnTo>
                  <a:pt x="680780" y="715010"/>
                </a:lnTo>
                <a:lnTo>
                  <a:pt x="674934" y="717550"/>
                </a:lnTo>
                <a:lnTo>
                  <a:pt x="670422" y="721360"/>
                </a:lnTo>
                <a:lnTo>
                  <a:pt x="667868" y="727710"/>
                </a:lnTo>
                <a:lnTo>
                  <a:pt x="667863" y="734060"/>
                </a:lnTo>
                <a:lnTo>
                  <a:pt x="670289" y="740410"/>
                </a:lnTo>
                <a:lnTo>
                  <a:pt x="674730" y="744220"/>
                </a:lnTo>
                <a:lnTo>
                  <a:pt x="680768" y="746760"/>
                </a:lnTo>
                <a:lnTo>
                  <a:pt x="681909" y="748030"/>
                </a:lnTo>
                <a:lnTo>
                  <a:pt x="686297" y="748030"/>
                </a:lnTo>
                <a:lnTo>
                  <a:pt x="687333" y="746760"/>
                </a:lnTo>
                <a:lnTo>
                  <a:pt x="690485" y="746760"/>
                </a:lnTo>
                <a:lnTo>
                  <a:pt x="691511" y="745490"/>
                </a:lnTo>
                <a:lnTo>
                  <a:pt x="692443" y="745490"/>
                </a:lnTo>
                <a:lnTo>
                  <a:pt x="693291" y="744220"/>
                </a:lnTo>
                <a:lnTo>
                  <a:pt x="695773" y="742950"/>
                </a:lnTo>
                <a:lnTo>
                  <a:pt x="698904" y="739140"/>
                </a:lnTo>
                <a:lnTo>
                  <a:pt x="700684" y="735330"/>
                </a:lnTo>
                <a:lnTo>
                  <a:pt x="700705" y="726440"/>
                </a:lnTo>
                <a:lnTo>
                  <a:pt x="698925" y="722630"/>
                </a:lnTo>
                <a:lnTo>
                  <a:pt x="695773" y="718820"/>
                </a:lnTo>
                <a:lnTo>
                  <a:pt x="694988" y="718820"/>
                </a:lnTo>
                <a:lnTo>
                  <a:pt x="694150" y="717550"/>
                </a:lnTo>
                <a:lnTo>
                  <a:pt x="693291" y="717550"/>
                </a:lnTo>
                <a:lnTo>
                  <a:pt x="692443" y="716280"/>
                </a:lnTo>
                <a:lnTo>
                  <a:pt x="690485" y="716280"/>
                </a:lnTo>
                <a:lnTo>
                  <a:pt x="689490" y="715010"/>
                </a:lnTo>
                <a:close/>
              </a:path>
              <a:path w="812165" h="805179" extrusionOk="0">
                <a:moveTo>
                  <a:pt x="738042" y="715010"/>
                </a:moveTo>
                <a:lnTo>
                  <a:pt x="731845" y="716280"/>
                </a:lnTo>
                <a:lnTo>
                  <a:pt x="726316" y="718820"/>
                </a:lnTo>
                <a:lnTo>
                  <a:pt x="724788" y="721360"/>
                </a:lnTo>
                <a:lnTo>
                  <a:pt x="723604" y="722630"/>
                </a:lnTo>
                <a:lnTo>
                  <a:pt x="722851" y="725170"/>
                </a:lnTo>
                <a:lnTo>
                  <a:pt x="722013" y="726440"/>
                </a:lnTo>
                <a:lnTo>
                  <a:pt x="721563" y="728980"/>
                </a:lnTo>
                <a:lnTo>
                  <a:pt x="721531" y="740410"/>
                </a:lnTo>
                <a:lnTo>
                  <a:pt x="728924" y="748030"/>
                </a:lnTo>
                <a:lnTo>
                  <a:pt x="747164" y="748030"/>
                </a:lnTo>
                <a:lnTo>
                  <a:pt x="754556" y="740410"/>
                </a:lnTo>
                <a:lnTo>
                  <a:pt x="754525" y="728980"/>
                </a:lnTo>
                <a:lnTo>
                  <a:pt x="754075" y="726440"/>
                </a:lnTo>
                <a:lnTo>
                  <a:pt x="753237" y="725170"/>
                </a:lnTo>
                <a:lnTo>
                  <a:pt x="752473" y="722630"/>
                </a:lnTo>
                <a:lnTo>
                  <a:pt x="751289" y="721360"/>
                </a:lnTo>
                <a:lnTo>
                  <a:pt x="749761" y="718820"/>
                </a:lnTo>
                <a:lnTo>
                  <a:pt x="744238" y="716280"/>
                </a:lnTo>
                <a:lnTo>
                  <a:pt x="738042" y="715010"/>
                </a:lnTo>
                <a:close/>
              </a:path>
              <a:path w="812165" h="805179" extrusionOk="0">
                <a:moveTo>
                  <a:pt x="195349" y="298450"/>
                </a:moveTo>
                <a:lnTo>
                  <a:pt x="155308" y="298450"/>
                </a:lnTo>
                <a:lnTo>
                  <a:pt x="159565" y="303530"/>
                </a:lnTo>
                <a:lnTo>
                  <a:pt x="163701" y="311150"/>
                </a:lnTo>
                <a:lnTo>
                  <a:pt x="171820" y="323850"/>
                </a:lnTo>
                <a:lnTo>
                  <a:pt x="185829" y="346710"/>
                </a:lnTo>
                <a:lnTo>
                  <a:pt x="202866" y="368300"/>
                </a:lnTo>
                <a:lnTo>
                  <a:pt x="225079" y="384810"/>
                </a:lnTo>
                <a:lnTo>
                  <a:pt x="254613" y="394970"/>
                </a:lnTo>
                <a:lnTo>
                  <a:pt x="291377" y="402590"/>
                </a:lnTo>
                <a:lnTo>
                  <a:pt x="309442" y="407670"/>
                </a:lnTo>
                <a:lnTo>
                  <a:pt x="327260" y="414020"/>
                </a:lnTo>
                <a:lnTo>
                  <a:pt x="335424" y="444500"/>
                </a:lnTo>
                <a:lnTo>
                  <a:pt x="348467" y="472440"/>
                </a:lnTo>
                <a:lnTo>
                  <a:pt x="366060" y="499110"/>
                </a:lnTo>
                <a:lnTo>
                  <a:pt x="387876" y="521970"/>
                </a:lnTo>
                <a:lnTo>
                  <a:pt x="209987" y="521970"/>
                </a:lnTo>
                <a:lnTo>
                  <a:pt x="205180" y="523240"/>
                </a:lnTo>
                <a:lnTo>
                  <a:pt x="96660" y="662940"/>
                </a:lnTo>
                <a:lnTo>
                  <a:pt x="808356" y="662940"/>
                </a:lnTo>
                <a:lnTo>
                  <a:pt x="803425" y="656590"/>
                </a:lnTo>
                <a:lnTo>
                  <a:pt x="143538" y="656590"/>
                </a:lnTo>
                <a:lnTo>
                  <a:pt x="223107" y="554990"/>
                </a:lnTo>
                <a:lnTo>
                  <a:pt x="424189" y="554990"/>
                </a:lnTo>
                <a:lnTo>
                  <a:pt x="425373" y="553720"/>
                </a:lnTo>
                <a:lnTo>
                  <a:pt x="489717" y="553720"/>
                </a:lnTo>
                <a:lnTo>
                  <a:pt x="454436" y="533400"/>
                </a:lnTo>
                <a:lnTo>
                  <a:pt x="408034" y="495300"/>
                </a:lnTo>
                <a:lnTo>
                  <a:pt x="379477" y="461010"/>
                </a:lnTo>
                <a:lnTo>
                  <a:pt x="364652" y="429260"/>
                </a:lnTo>
                <a:lnTo>
                  <a:pt x="456080" y="429260"/>
                </a:lnTo>
                <a:lnTo>
                  <a:pt x="459366" y="420370"/>
                </a:lnTo>
                <a:lnTo>
                  <a:pt x="418221" y="420370"/>
                </a:lnTo>
                <a:lnTo>
                  <a:pt x="413164" y="417830"/>
                </a:lnTo>
                <a:lnTo>
                  <a:pt x="397403" y="408940"/>
                </a:lnTo>
                <a:lnTo>
                  <a:pt x="365037" y="393700"/>
                </a:lnTo>
                <a:lnTo>
                  <a:pt x="348160" y="386080"/>
                </a:lnTo>
                <a:lnTo>
                  <a:pt x="326572" y="378460"/>
                </a:lnTo>
                <a:lnTo>
                  <a:pt x="304620" y="372110"/>
                </a:lnTo>
                <a:lnTo>
                  <a:pt x="259807" y="361950"/>
                </a:lnTo>
                <a:lnTo>
                  <a:pt x="240221" y="355600"/>
                </a:lnTo>
                <a:lnTo>
                  <a:pt x="225024" y="344170"/>
                </a:lnTo>
                <a:lnTo>
                  <a:pt x="212318" y="327660"/>
                </a:lnTo>
                <a:lnTo>
                  <a:pt x="200207" y="307340"/>
                </a:lnTo>
                <a:lnTo>
                  <a:pt x="195349" y="298450"/>
                </a:lnTo>
                <a:close/>
              </a:path>
              <a:path w="812165" h="805179" extrusionOk="0">
                <a:moveTo>
                  <a:pt x="724532" y="554990"/>
                </a:moveTo>
                <a:lnTo>
                  <a:pt x="681857" y="554990"/>
                </a:lnTo>
                <a:lnTo>
                  <a:pt x="761383" y="656590"/>
                </a:lnTo>
                <a:lnTo>
                  <a:pt x="803425" y="656590"/>
                </a:lnTo>
                <a:lnTo>
                  <a:pt x="724532" y="554990"/>
                </a:lnTo>
                <a:close/>
              </a:path>
              <a:path w="812165" h="805179" extrusionOk="0">
                <a:moveTo>
                  <a:pt x="606331" y="582930"/>
                </a:moveTo>
                <a:lnTo>
                  <a:pt x="298591" y="582930"/>
                </a:lnTo>
                <a:lnTo>
                  <a:pt x="291199" y="590550"/>
                </a:lnTo>
                <a:lnTo>
                  <a:pt x="291199" y="608330"/>
                </a:lnTo>
                <a:lnTo>
                  <a:pt x="298591" y="615950"/>
                </a:lnTo>
                <a:lnTo>
                  <a:pt x="606331" y="615950"/>
                </a:lnTo>
                <a:lnTo>
                  <a:pt x="613723" y="608330"/>
                </a:lnTo>
                <a:lnTo>
                  <a:pt x="613723" y="590550"/>
                </a:lnTo>
                <a:lnTo>
                  <a:pt x="606331" y="582930"/>
                </a:lnTo>
                <a:close/>
              </a:path>
              <a:path w="812165" h="805179" extrusionOk="0">
                <a:moveTo>
                  <a:pt x="489717" y="553720"/>
                </a:moveTo>
                <a:lnTo>
                  <a:pt x="426514" y="553720"/>
                </a:lnTo>
                <a:lnTo>
                  <a:pt x="437551" y="561340"/>
                </a:lnTo>
                <a:lnTo>
                  <a:pt x="448793" y="568960"/>
                </a:lnTo>
                <a:lnTo>
                  <a:pt x="460236" y="576580"/>
                </a:lnTo>
                <a:lnTo>
                  <a:pt x="471874" y="582930"/>
                </a:lnTo>
                <a:lnTo>
                  <a:pt x="573557" y="582930"/>
                </a:lnTo>
                <a:lnTo>
                  <a:pt x="585039" y="576580"/>
                </a:lnTo>
                <a:lnTo>
                  <a:pt x="590686" y="572770"/>
                </a:lnTo>
                <a:lnTo>
                  <a:pt x="522794" y="572770"/>
                </a:lnTo>
                <a:lnTo>
                  <a:pt x="489717" y="553720"/>
                </a:lnTo>
                <a:close/>
              </a:path>
              <a:path w="812165" h="805179" extrusionOk="0">
                <a:moveTo>
                  <a:pt x="687650" y="316230"/>
                </a:moveTo>
                <a:lnTo>
                  <a:pt x="616068" y="316230"/>
                </a:lnTo>
                <a:lnTo>
                  <a:pt x="645052" y="323850"/>
                </a:lnTo>
                <a:lnTo>
                  <a:pt x="667952" y="341630"/>
                </a:lnTo>
                <a:lnTo>
                  <a:pt x="682503" y="367030"/>
                </a:lnTo>
                <a:lnTo>
                  <a:pt x="686443" y="397510"/>
                </a:lnTo>
                <a:lnTo>
                  <a:pt x="679420" y="434340"/>
                </a:lnTo>
                <a:lnTo>
                  <a:pt x="658829" y="469900"/>
                </a:lnTo>
                <a:lnTo>
                  <a:pt x="625384" y="506730"/>
                </a:lnTo>
                <a:lnTo>
                  <a:pt x="579800" y="541020"/>
                </a:lnTo>
                <a:lnTo>
                  <a:pt x="522794" y="572770"/>
                </a:lnTo>
                <a:lnTo>
                  <a:pt x="590686" y="572770"/>
                </a:lnTo>
                <a:lnTo>
                  <a:pt x="596332" y="568960"/>
                </a:lnTo>
                <a:lnTo>
                  <a:pt x="607431" y="562610"/>
                </a:lnTo>
                <a:lnTo>
                  <a:pt x="618330" y="554990"/>
                </a:lnTo>
                <a:lnTo>
                  <a:pt x="724532" y="554990"/>
                </a:lnTo>
                <a:lnTo>
                  <a:pt x="699877" y="523240"/>
                </a:lnTo>
                <a:lnTo>
                  <a:pt x="695071" y="520700"/>
                </a:lnTo>
                <a:lnTo>
                  <a:pt x="657910" y="520700"/>
                </a:lnTo>
                <a:lnTo>
                  <a:pt x="689141" y="485140"/>
                </a:lnTo>
                <a:lnTo>
                  <a:pt x="707927" y="450850"/>
                </a:lnTo>
                <a:lnTo>
                  <a:pt x="717112" y="421640"/>
                </a:lnTo>
                <a:lnTo>
                  <a:pt x="719542" y="397510"/>
                </a:lnTo>
                <a:lnTo>
                  <a:pt x="719615" y="394970"/>
                </a:lnTo>
                <a:lnTo>
                  <a:pt x="712027" y="351790"/>
                </a:lnTo>
                <a:lnTo>
                  <a:pt x="689447" y="317500"/>
                </a:lnTo>
                <a:lnTo>
                  <a:pt x="687650" y="316230"/>
                </a:lnTo>
                <a:close/>
              </a:path>
              <a:path w="812165" h="805179" extrusionOk="0">
                <a:moveTo>
                  <a:pt x="456080" y="429260"/>
                </a:moveTo>
                <a:lnTo>
                  <a:pt x="364652" y="429260"/>
                </a:lnTo>
                <a:lnTo>
                  <a:pt x="380882" y="436880"/>
                </a:lnTo>
                <a:lnTo>
                  <a:pt x="388965" y="441960"/>
                </a:lnTo>
                <a:lnTo>
                  <a:pt x="397018" y="445770"/>
                </a:lnTo>
                <a:lnTo>
                  <a:pt x="412896" y="450850"/>
                </a:lnTo>
                <a:lnTo>
                  <a:pt x="429040" y="450850"/>
                </a:lnTo>
                <a:lnTo>
                  <a:pt x="443704" y="443230"/>
                </a:lnTo>
                <a:lnTo>
                  <a:pt x="455141" y="431800"/>
                </a:lnTo>
                <a:lnTo>
                  <a:pt x="456080" y="429260"/>
                </a:lnTo>
                <a:close/>
              </a:path>
              <a:path w="812165" h="805179" extrusionOk="0">
                <a:moveTo>
                  <a:pt x="332382" y="313690"/>
                </a:moveTo>
                <a:lnTo>
                  <a:pt x="326105" y="314960"/>
                </a:lnTo>
                <a:lnTo>
                  <a:pt x="320615" y="317500"/>
                </a:lnTo>
                <a:lnTo>
                  <a:pt x="316622" y="323850"/>
                </a:lnTo>
                <a:lnTo>
                  <a:pt x="314964" y="330200"/>
                </a:lnTo>
                <a:lnTo>
                  <a:pt x="315841" y="335280"/>
                </a:lnTo>
                <a:lnTo>
                  <a:pt x="319009" y="341630"/>
                </a:lnTo>
                <a:lnTo>
                  <a:pt x="324224" y="345440"/>
                </a:lnTo>
                <a:lnTo>
                  <a:pt x="334617" y="350520"/>
                </a:lnTo>
                <a:lnTo>
                  <a:pt x="359756" y="363220"/>
                </a:lnTo>
                <a:lnTo>
                  <a:pt x="392062" y="381000"/>
                </a:lnTo>
                <a:lnTo>
                  <a:pt x="423959" y="400050"/>
                </a:lnTo>
                <a:lnTo>
                  <a:pt x="428483" y="402590"/>
                </a:lnTo>
                <a:lnTo>
                  <a:pt x="429959" y="408940"/>
                </a:lnTo>
                <a:lnTo>
                  <a:pt x="424566" y="417830"/>
                </a:lnTo>
                <a:lnTo>
                  <a:pt x="418221" y="420370"/>
                </a:lnTo>
                <a:lnTo>
                  <a:pt x="459366" y="420370"/>
                </a:lnTo>
                <a:lnTo>
                  <a:pt x="461244" y="415290"/>
                </a:lnTo>
                <a:lnTo>
                  <a:pt x="460701" y="398780"/>
                </a:lnTo>
                <a:lnTo>
                  <a:pt x="453955" y="383540"/>
                </a:lnTo>
                <a:lnTo>
                  <a:pt x="441445" y="370840"/>
                </a:lnTo>
                <a:lnTo>
                  <a:pt x="427135" y="363220"/>
                </a:lnTo>
                <a:lnTo>
                  <a:pt x="396712" y="345440"/>
                </a:lnTo>
                <a:lnTo>
                  <a:pt x="381918" y="337820"/>
                </a:lnTo>
                <a:lnTo>
                  <a:pt x="392739" y="328930"/>
                </a:lnTo>
                <a:lnTo>
                  <a:pt x="403019" y="322580"/>
                </a:lnTo>
                <a:lnTo>
                  <a:pt x="351700" y="322580"/>
                </a:lnTo>
                <a:lnTo>
                  <a:pt x="344265" y="318770"/>
                </a:lnTo>
                <a:lnTo>
                  <a:pt x="338737" y="316230"/>
                </a:lnTo>
                <a:lnTo>
                  <a:pt x="332382" y="313690"/>
                </a:lnTo>
                <a:close/>
              </a:path>
              <a:path w="812165" h="805179" extrusionOk="0">
                <a:moveTo>
                  <a:pt x="612948" y="316230"/>
                </a:moveTo>
                <a:lnTo>
                  <a:pt x="432660" y="316230"/>
                </a:lnTo>
                <a:lnTo>
                  <a:pt x="454595" y="318770"/>
                </a:lnTo>
                <a:lnTo>
                  <a:pt x="475176" y="326390"/>
                </a:lnTo>
                <a:lnTo>
                  <a:pt x="493643" y="337820"/>
                </a:lnTo>
                <a:lnTo>
                  <a:pt x="509234" y="353060"/>
                </a:lnTo>
                <a:lnTo>
                  <a:pt x="512323" y="356870"/>
                </a:lnTo>
                <a:lnTo>
                  <a:pt x="517380" y="360680"/>
                </a:lnTo>
                <a:lnTo>
                  <a:pt x="522762" y="360680"/>
                </a:lnTo>
                <a:lnTo>
                  <a:pt x="528144" y="359410"/>
                </a:lnTo>
                <a:lnTo>
                  <a:pt x="533181" y="356870"/>
                </a:lnTo>
                <a:lnTo>
                  <a:pt x="536333" y="353060"/>
                </a:lnTo>
                <a:lnTo>
                  <a:pt x="551919" y="337820"/>
                </a:lnTo>
                <a:lnTo>
                  <a:pt x="570396" y="326390"/>
                </a:lnTo>
                <a:lnTo>
                  <a:pt x="590995" y="318770"/>
                </a:lnTo>
                <a:lnTo>
                  <a:pt x="612948" y="316230"/>
                </a:lnTo>
                <a:close/>
              </a:path>
              <a:path w="812165" h="805179" extrusionOk="0">
                <a:moveTo>
                  <a:pt x="432608" y="283210"/>
                </a:moveTo>
                <a:lnTo>
                  <a:pt x="409407" y="285750"/>
                </a:lnTo>
                <a:lnTo>
                  <a:pt x="387642" y="293370"/>
                </a:lnTo>
                <a:lnTo>
                  <a:pt x="368133" y="306070"/>
                </a:lnTo>
                <a:lnTo>
                  <a:pt x="351700" y="322580"/>
                </a:lnTo>
                <a:lnTo>
                  <a:pt x="403019" y="322580"/>
                </a:lnTo>
                <a:lnTo>
                  <a:pt x="405075" y="321310"/>
                </a:lnTo>
                <a:lnTo>
                  <a:pt x="418518" y="317500"/>
                </a:lnTo>
                <a:lnTo>
                  <a:pt x="432660" y="316230"/>
                </a:lnTo>
                <a:lnTo>
                  <a:pt x="687650" y="316230"/>
                </a:lnTo>
                <a:lnTo>
                  <a:pt x="675071" y="307340"/>
                </a:lnTo>
                <a:lnTo>
                  <a:pt x="536909" y="307340"/>
                </a:lnTo>
                <a:lnTo>
                  <a:pt x="534882" y="302260"/>
                </a:lnTo>
                <a:lnTo>
                  <a:pt x="501014" y="302260"/>
                </a:lnTo>
                <a:lnTo>
                  <a:pt x="485051" y="294640"/>
                </a:lnTo>
                <a:lnTo>
                  <a:pt x="468162" y="288290"/>
                </a:lnTo>
                <a:lnTo>
                  <a:pt x="450597" y="284480"/>
                </a:lnTo>
                <a:lnTo>
                  <a:pt x="432608" y="283210"/>
                </a:lnTo>
                <a:close/>
              </a:path>
              <a:path w="812165" h="805179" extrusionOk="0">
                <a:moveTo>
                  <a:pt x="18982" y="210820"/>
                </a:moveTo>
                <a:lnTo>
                  <a:pt x="12991" y="210820"/>
                </a:lnTo>
                <a:lnTo>
                  <a:pt x="7438" y="213360"/>
                </a:lnTo>
                <a:lnTo>
                  <a:pt x="2946" y="217170"/>
                </a:lnTo>
                <a:lnTo>
                  <a:pt x="219" y="223520"/>
                </a:lnTo>
                <a:lnTo>
                  <a:pt x="0" y="229870"/>
                </a:lnTo>
                <a:lnTo>
                  <a:pt x="2170" y="234950"/>
                </a:lnTo>
                <a:lnTo>
                  <a:pt x="6611" y="240030"/>
                </a:lnTo>
                <a:lnTo>
                  <a:pt x="121853" y="316230"/>
                </a:lnTo>
                <a:lnTo>
                  <a:pt x="127656" y="318770"/>
                </a:lnTo>
                <a:lnTo>
                  <a:pt x="133734" y="318770"/>
                </a:lnTo>
                <a:lnTo>
                  <a:pt x="139436" y="316230"/>
                </a:lnTo>
                <a:lnTo>
                  <a:pt x="144114" y="312420"/>
                </a:lnTo>
                <a:lnTo>
                  <a:pt x="155308" y="298450"/>
                </a:lnTo>
                <a:lnTo>
                  <a:pt x="195349" y="298450"/>
                </a:lnTo>
                <a:lnTo>
                  <a:pt x="194655" y="297180"/>
                </a:lnTo>
                <a:lnTo>
                  <a:pt x="188763" y="288290"/>
                </a:lnTo>
                <a:lnTo>
                  <a:pt x="183425" y="280670"/>
                </a:lnTo>
                <a:lnTo>
                  <a:pt x="127036" y="280670"/>
                </a:lnTo>
                <a:lnTo>
                  <a:pt x="24788" y="212090"/>
                </a:lnTo>
                <a:lnTo>
                  <a:pt x="18982" y="210820"/>
                </a:lnTo>
                <a:close/>
              </a:path>
              <a:path w="812165" h="805179" extrusionOk="0">
                <a:moveTo>
                  <a:pt x="613032" y="283210"/>
                </a:moveTo>
                <a:lnTo>
                  <a:pt x="592740" y="284480"/>
                </a:lnTo>
                <a:lnTo>
                  <a:pt x="573050" y="289560"/>
                </a:lnTo>
                <a:lnTo>
                  <a:pt x="554320" y="297180"/>
                </a:lnTo>
                <a:lnTo>
                  <a:pt x="536909" y="307340"/>
                </a:lnTo>
                <a:lnTo>
                  <a:pt x="675071" y="307340"/>
                </a:lnTo>
                <a:lnTo>
                  <a:pt x="655305" y="293370"/>
                </a:lnTo>
                <a:lnTo>
                  <a:pt x="613032" y="283210"/>
                </a:lnTo>
                <a:close/>
              </a:path>
              <a:path w="812165" h="805179" extrusionOk="0">
                <a:moveTo>
                  <a:pt x="378421" y="196850"/>
                </a:moveTo>
                <a:lnTo>
                  <a:pt x="231735" y="196850"/>
                </a:lnTo>
                <a:lnTo>
                  <a:pt x="317495" y="214630"/>
                </a:lnTo>
                <a:lnTo>
                  <a:pt x="359894" y="226060"/>
                </a:lnTo>
                <a:lnTo>
                  <a:pt x="401928" y="238760"/>
                </a:lnTo>
                <a:lnTo>
                  <a:pt x="411530" y="241300"/>
                </a:lnTo>
                <a:lnTo>
                  <a:pt x="444373" y="254000"/>
                </a:lnTo>
                <a:lnTo>
                  <a:pt x="470239" y="266700"/>
                </a:lnTo>
                <a:lnTo>
                  <a:pt x="489122" y="281940"/>
                </a:lnTo>
                <a:lnTo>
                  <a:pt x="501014" y="302260"/>
                </a:lnTo>
                <a:lnTo>
                  <a:pt x="534882" y="302260"/>
                </a:lnTo>
                <a:lnTo>
                  <a:pt x="521709" y="269240"/>
                </a:lnTo>
                <a:lnTo>
                  <a:pt x="495393" y="243840"/>
                </a:lnTo>
                <a:lnTo>
                  <a:pt x="461319" y="224790"/>
                </a:lnTo>
                <a:lnTo>
                  <a:pt x="422849" y="210820"/>
                </a:lnTo>
                <a:lnTo>
                  <a:pt x="413352" y="207010"/>
                </a:lnTo>
                <a:lnTo>
                  <a:pt x="378421" y="196850"/>
                </a:lnTo>
                <a:close/>
              </a:path>
              <a:path w="812165" h="805179" extrusionOk="0">
                <a:moveTo>
                  <a:pt x="75435" y="0"/>
                </a:moveTo>
                <a:lnTo>
                  <a:pt x="69114" y="0"/>
                </a:lnTo>
                <a:lnTo>
                  <a:pt x="63134" y="2540"/>
                </a:lnTo>
                <a:lnTo>
                  <a:pt x="58242" y="6350"/>
                </a:lnTo>
                <a:lnTo>
                  <a:pt x="55427" y="12700"/>
                </a:lnTo>
                <a:lnTo>
                  <a:pt x="55110" y="19050"/>
                </a:lnTo>
                <a:lnTo>
                  <a:pt x="57187" y="25400"/>
                </a:lnTo>
                <a:lnTo>
                  <a:pt x="61551" y="29210"/>
                </a:lnTo>
                <a:lnTo>
                  <a:pt x="224625" y="151130"/>
                </a:lnTo>
                <a:lnTo>
                  <a:pt x="127036" y="280670"/>
                </a:lnTo>
                <a:lnTo>
                  <a:pt x="183425" y="280670"/>
                </a:lnTo>
                <a:lnTo>
                  <a:pt x="182536" y="279400"/>
                </a:lnTo>
                <a:lnTo>
                  <a:pt x="175977" y="270510"/>
                </a:lnTo>
                <a:lnTo>
                  <a:pt x="231735" y="196850"/>
                </a:lnTo>
                <a:lnTo>
                  <a:pt x="378421" y="196850"/>
                </a:lnTo>
                <a:lnTo>
                  <a:pt x="334402" y="184150"/>
                </a:lnTo>
                <a:lnTo>
                  <a:pt x="294427" y="175260"/>
                </a:lnTo>
                <a:lnTo>
                  <a:pt x="254163" y="167640"/>
                </a:lnTo>
                <a:lnTo>
                  <a:pt x="261116" y="158750"/>
                </a:lnTo>
                <a:lnTo>
                  <a:pt x="263931" y="152400"/>
                </a:lnTo>
                <a:lnTo>
                  <a:pt x="264249" y="146050"/>
                </a:lnTo>
                <a:lnTo>
                  <a:pt x="262176" y="139700"/>
                </a:lnTo>
                <a:lnTo>
                  <a:pt x="257818" y="134620"/>
                </a:lnTo>
                <a:lnTo>
                  <a:pt x="81373" y="3810"/>
                </a:lnTo>
                <a:lnTo>
                  <a:pt x="75435" y="0"/>
                </a:lnTo>
                <a:close/>
              </a:path>
              <a:path w="812165" h="805179" extrusionOk="0">
                <a:moveTo>
                  <a:pt x="632204" y="175260"/>
                </a:moveTo>
                <a:lnTo>
                  <a:pt x="578761" y="175260"/>
                </a:lnTo>
                <a:lnTo>
                  <a:pt x="571368" y="182880"/>
                </a:lnTo>
                <a:lnTo>
                  <a:pt x="571368" y="200660"/>
                </a:lnTo>
                <a:lnTo>
                  <a:pt x="578761" y="208280"/>
                </a:lnTo>
                <a:lnTo>
                  <a:pt x="632204" y="208280"/>
                </a:lnTo>
                <a:lnTo>
                  <a:pt x="639597" y="200660"/>
                </a:lnTo>
                <a:lnTo>
                  <a:pt x="639597" y="182880"/>
                </a:lnTo>
                <a:lnTo>
                  <a:pt x="632204" y="175260"/>
                </a:lnTo>
                <a:close/>
              </a:path>
              <a:path w="812165" h="805179" extrusionOk="0">
                <a:moveTo>
                  <a:pt x="588616" y="73660"/>
                </a:moveTo>
                <a:lnTo>
                  <a:pt x="543945" y="107950"/>
                </a:lnTo>
                <a:lnTo>
                  <a:pt x="538588" y="119380"/>
                </a:lnTo>
                <a:lnTo>
                  <a:pt x="539517" y="125730"/>
                </a:lnTo>
                <a:lnTo>
                  <a:pt x="542898" y="132080"/>
                </a:lnTo>
                <a:lnTo>
                  <a:pt x="546029" y="134620"/>
                </a:lnTo>
                <a:lnTo>
                  <a:pt x="550458" y="137160"/>
                </a:lnTo>
                <a:lnTo>
                  <a:pt x="559212" y="137160"/>
                </a:lnTo>
                <a:lnTo>
                  <a:pt x="563190" y="135890"/>
                </a:lnTo>
                <a:lnTo>
                  <a:pt x="599022" y="102870"/>
                </a:lnTo>
                <a:lnTo>
                  <a:pt x="602892" y="97790"/>
                </a:lnTo>
                <a:lnTo>
                  <a:pt x="604379" y="91440"/>
                </a:lnTo>
                <a:lnTo>
                  <a:pt x="603450" y="85090"/>
                </a:lnTo>
                <a:lnTo>
                  <a:pt x="600069" y="78740"/>
                </a:lnTo>
                <a:lnTo>
                  <a:pt x="594772" y="74930"/>
                </a:lnTo>
                <a:lnTo>
                  <a:pt x="588616" y="73660"/>
                </a:lnTo>
                <a:close/>
              </a:path>
              <a:path w="812165" h="805179" extrusionOk="0">
                <a:moveTo>
                  <a:pt x="488470" y="33020"/>
                </a:moveTo>
                <a:lnTo>
                  <a:pt x="470240" y="33020"/>
                </a:lnTo>
                <a:lnTo>
                  <a:pt x="462848" y="39370"/>
                </a:lnTo>
                <a:lnTo>
                  <a:pt x="462848" y="99060"/>
                </a:lnTo>
                <a:lnTo>
                  <a:pt x="470240" y="106680"/>
                </a:lnTo>
                <a:lnTo>
                  <a:pt x="488470" y="106680"/>
                </a:lnTo>
                <a:lnTo>
                  <a:pt x="495863" y="99060"/>
                </a:lnTo>
                <a:lnTo>
                  <a:pt x="495863" y="39370"/>
                </a:lnTo>
                <a:lnTo>
                  <a:pt x="488470" y="3302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7"/>
          <p:cNvSpPr/>
          <p:nvPr/>
        </p:nvSpPr>
        <p:spPr>
          <a:xfrm>
            <a:off x="18025460" y="9183"/>
            <a:ext cx="2078640" cy="11290300"/>
          </a:xfrm>
          <a:custGeom>
            <a:avLst/>
            <a:gdLst/>
            <a:ahLst/>
            <a:cxnLst/>
            <a:rect l="l" t="t" r="r" b="b"/>
            <a:pathLst>
              <a:path w="20104100" h="11290300" extrusionOk="0">
                <a:moveTo>
                  <a:pt x="20104099" y="0"/>
                </a:moveTo>
                <a:lnTo>
                  <a:pt x="0" y="0"/>
                </a:lnTo>
                <a:lnTo>
                  <a:pt x="0" y="7193896"/>
                </a:lnTo>
                <a:lnTo>
                  <a:pt x="280" y="7242308"/>
                </a:lnTo>
                <a:lnTo>
                  <a:pt x="1118" y="7290586"/>
                </a:lnTo>
                <a:lnTo>
                  <a:pt x="2512" y="7338727"/>
                </a:lnTo>
                <a:lnTo>
                  <a:pt x="4458" y="7386728"/>
                </a:lnTo>
                <a:lnTo>
                  <a:pt x="6953" y="7434585"/>
                </a:lnTo>
                <a:lnTo>
                  <a:pt x="9994" y="7482295"/>
                </a:lnTo>
                <a:lnTo>
                  <a:pt x="13579" y="7529857"/>
                </a:lnTo>
                <a:lnTo>
                  <a:pt x="17703" y="7577265"/>
                </a:lnTo>
                <a:lnTo>
                  <a:pt x="22363" y="7624518"/>
                </a:lnTo>
                <a:lnTo>
                  <a:pt x="27558" y="7671612"/>
                </a:lnTo>
                <a:lnTo>
                  <a:pt x="33283" y="7718544"/>
                </a:lnTo>
                <a:lnTo>
                  <a:pt x="39536" y="7765311"/>
                </a:lnTo>
                <a:lnTo>
                  <a:pt x="46314" y="7811910"/>
                </a:lnTo>
                <a:lnTo>
                  <a:pt x="53613" y="7858338"/>
                </a:lnTo>
                <a:lnTo>
                  <a:pt x="61430" y="7904592"/>
                </a:lnTo>
                <a:lnTo>
                  <a:pt x="69763" y="7950668"/>
                </a:lnTo>
                <a:lnTo>
                  <a:pt x="78608" y="7996565"/>
                </a:lnTo>
                <a:lnTo>
                  <a:pt x="87962" y="8042277"/>
                </a:lnTo>
                <a:lnTo>
                  <a:pt x="97822" y="8087804"/>
                </a:lnTo>
                <a:lnTo>
                  <a:pt x="108185" y="8133141"/>
                </a:lnTo>
                <a:lnTo>
                  <a:pt x="119048" y="8178285"/>
                </a:lnTo>
                <a:lnTo>
                  <a:pt x="130408" y="8223234"/>
                </a:lnTo>
                <a:lnTo>
                  <a:pt x="142262" y="8267984"/>
                </a:lnTo>
                <a:lnTo>
                  <a:pt x="154607" y="8312532"/>
                </a:lnTo>
                <a:lnTo>
                  <a:pt x="167439" y="8356875"/>
                </a:lnTo>
                <a:lnTo>
                  <a:pt x="180756" y="8401010"/>
                </a:lnTo>
                <a:lnTo>
                  <a:pt x="194554" y="8444935"/>
                </a:lnTo>
                <a:lnTo>
                  <a:pt x="208831" y="8488645"/>
                </a:lnTo>
                <a:lnTo>
                  <a:pt x="223583" y="8532137"/>
                </a:lnTo>
                <a:lnTo>
                  <a:pt x="238807" y="8575410"/>
                </a:lnTo>
                <a:lnTo>
                  <a:pt x="254500" y="8618459"/>
                </a:lnTo>
                <a:lnTo>
                  <a:pt x="270660" y="8661282"/>
                </a:lnTo>
                <a:lnTo>
                  <a:pt x="287283" y="8703876"/>
                </a:lnTo>
                <a:lnTo>
                  <a:pt x="304366" y="8746236"/>
                </a:lnTo>
                <a:lnTo>
                  <a:pt x="321905" y="8788362"/>
                </a:lnTo>
                <a:lnTo>
                  <a:pt x="339899" y="8830248"/>
                </a:lnTo>
                <a:lnTo>
                  <a:pt x="358343" y="8871893"/>
                </a:lnTo>
                <a:lnTo>
                  <a:pt x="377235" y="8913293"/>
                </a:lnTo>
                <a:lnTo>
                  <a:pt x="396572" y="8954445"/>
                </a:lnTo>
                <a:lnTo>
                  <a:pt x="416350" y="8995346"/>
                </a:lnTo>
                <a:lnTo>
                  <a:pt x="436567" y="9035993"/>
                </a:lnTo>
                <a:lnTo>
                  <a:pt x="457219" y="9076382"/>
                </a:lnTo>
                <a:lnTo>
                  <a:pt x="478303" y="9116512"/>
                </a:lnTo>
                <a:lnTo>
                  <a:pt x="499817" y="9156378"/>
                </a:lnTo>
                <a:lnTo>
                  <a:pt x="521757" y="9195978"/>
                </a:lnTo>
                <a:lnTo>
                  <a:pt x="544120" y="9235308"/>
                </a:lnTo>
                <a:lnTo>
                  <a:pt x="566903" y="9274366"/>
                </a:lnTo>
                <a:lnTo>
                  <a:pt x="590103" y="9313149"/>
                </a:lnTo>
                <a:lnTo>
                  <a:pt x="613717" y="9351652"/>
                </a:lnTo>
                <a:lnTo>
                  <a:pt x="637741" y="9389874"/>
                </a:lnTo>
                <a:lnTo>
                  <a:pt x="662174" y="9427811"/>
                </a:lnTo>
                <a:lnTo>
                  <a:pt x="687011" y="9465461"/>
                </a:lnTo>
                <a:lnTo>
                  <a:pt x="712249" y="9502819"/>
                </a:lnTo>
                <a:lnTo>
                  <a:pt x="737887" y="9539883"/>
                </a:lnTo>
                <a:lnTo>
                  <a:pt x="763919" y="9576650"/>
                </a:lnTo>
                <a:lnTo>
                  <a:pt x="790344" y="9613117"/>
                </a:lnTo>
                <a:lnTo>
                  <a:pt x="817159" y="9649281"/>
                </a:lnTo>
                <a:lnTo>
                  <a:pt x="844359" y="9685139"/>
                </a:lnTo>
                <a:lnTo>
                  <a:pt x="871943" y="9720687"/>
                </a:lnTo>
                <a:lnTo>
                  <a:pt x="899907" y="9755922"/>
                </a:lnTo>
                <a:lnTo>
                  <a:pt x="928248" y="9790842"/>
                </a:lnTo>
                <a:lnTo>
                  <a:pt x="956962" y="9825444"/>
                </a:lnTo>
                <a:lnTo>
                  <a:pt x="986048" y="9859723"/>
                </a:lnTo>
                <a:lnTo>
                  <a:pt x="1015501" y="9893678"/>
                </a:lnTo>
                <a:lnTo>
                  <a:pt x="1045319" y="9927305"/>
                </a:lnTo>
                <a:lnTo>
                  <a:pt x="1075499" y="9960602"/>
                </a:lnTo>
                <a:lnTo>
                  <a:pt x="1106038" y="9993564"/>
                </a:lnTo>
                <a:lnTo>
                  <a:pt x="1136931" y="10026189"/>
                </a:lnTo>
                <a:lnTo>
                  <a:pt x="1168178" y="10058474"/>
                </a:lnTo>
                <a:lnTo>
                  <a:pt x="1199773" y="10090416"/>
                </a:lnTo>
                <a:lnTo>
                  <a:pt x="1231715" y="10122012"/>
                </a:lnTo>
                <a:lnTo>
                  <a:pt x="1264000" y="10153258"/>
                </a:lnTo>
                <a:lnTo>
                  <a:pt x="1296625" y="10184152"/>
                </a:lnTo>
                <a:lnTo>
                  <a:pt x="1329588" y="10214690"/>
                </a:lnTo>
                <a:lnTo>
                  <a:pt x="1362884" y="10244870"/>
                </a:lnTo>
                <a:lnTo>
                  <a:pt x="1396511" y="10274688"/>
                </a:lnTo>
                <a:lnTo>
                  <a:pt x="1430466" y="10304141"/>
                </a:lnTo>
                <a:lnTo>
                  <a:pt x="1464746" y="10333227"/>
                </a:lnTo>
                <a:lnTo>
                  <a:pt x="1499347" y="10361942"/>
                </a:lnTo>
                <a:lnTo>
                  <a:pt x="1534267" y="10390283"/>
                </a:lnTo>
                <a:lnTo>
                  <a:pt x="1569503" y="10418246"/>
                </a:lnTo>
                <a:lnTo>
                  <a:pt x="1605051" y="10445830"/>
                </a:lnTo>
                <a:lnTo>
                  <a:pt x="1640908" y="10473031"/>
                </a:lnTo>
                <a:lnTo>
                  <a:pt x="1677072" y="10499845"/>
                </a:lnTo>
                <a:lnTo>
                  <a:pt x="1713539" y="10526270"/>
                </a:lnTo>
                <a:lnTo>
                  <a:pt x="1750306" y="10552303"/>
                </a:lnTo>
                <a:lnTo>
                  <a:pt x="1787370" y="10577940"/>
                </a:lnTo>
                <a:lnTo>
                  <a:pt x="1824729" y="10603179"/>
                </a:lnTo>
                <a:lnTo>
                  <a:pt x="1862378" y="10628016"/>
                </a:lnTo>
                <a:lnTo>
                  <a:pt x="1900315" y="10652448"/>
                </a:lnTo>
                <a:lnTo>
                  <a:pt x="1938537" y="10676473"/>
                </a:lnTo>
                <a:lnTo>
                  <a:pt x="1977041" y="10700087"/>
                </a:lnTo>
                <a:lnTo>
                  <a:pt x="2015823" y="10723287"/>
                </a:lnTo>
                <a:lnTo>
                  <a:pt x="2054881" y="10746070"/>
                </a:lnTo>
                <a:lnTo>
                  <a:pt x="2094211" y="10768433"/>
                </a:lnTo>
                <a:lnTo>
                  <a:pt x="2133811" y="10790372"/>
                </a:lnTo>
                <a:lnTo>
                  <a:pt x="2173677" y="10811886"/>
                </a:lnTo>
                <a:lnTo>
                  <a:pt x="2213807" y="10832970"/>
                </a:lnTo>
                <a:lnTo>
                  <a:pt x="2254197" y="10853622"/>
                </a:lnTo>
                <a:lnTo>
                  <a:pt x="2294844" y="10873839"/>
                </a:lnTo>
                <a:lnTo>
                  <a:pt x="2335745" y="10893617"/>
                </a:lnTo>
                <a:lnTo>
                  <a:pt x="2376897" y="10912954"/>
                </a:lnTo>
                <a:lnTo>
                  <a:pt x="2418296" y="10931846"/>
                </a:lnTo>
                <a:lnTo>
                  <a:pt x="2459941" y="10950290"/>
                </a:lnTo>
                <a:lnTo>
                  <a:pt x="2501828" y="10968284"/>
                </a:lnTo>
                <a:lnTo>
                  <a:pt x="2543953" y="10985824"/>
                </a:lnTo>
                <a:lnTo>
                  <a:pt x="2586314" y="11002906"/>
                </a:lnTo>
                <a:lnTo>
                  <a:pt x="2628907" y="11019529"/>
                </a:lnTo>
                <a:lnTo>
                  <a:pt x="2671730" y="11035689"/>
                </a:lnTo>
                <a:lnTo>
                  <a:pt x="2714779" y="11051382"/>
                </a:lnTo>
                <a:lnTo>
                  <a:pt x="2758052" y="11066607"/>
                </a:lnTo>
                <a:lnTo>
                  <a:pt x="2801545" y="11081359"/>
                </a:lnTo>
                <a:lnTo>
                  <a:pt x="2845255" y="11095635"/>
                </a:lnTo>
                <a:lnTo>
                  <a:pt x="2889179" y="11109434"/>
                </a:lnTo>
                <a:lnTo>
                  <a:pt x="2933314" y="11122751"/>
                </a:lnTo>
                <a:lnTo>
                  <a:pt x="2977657" y="11135583"/>
                </a:lnTo>
                <a:lnTo>
                  <a:pt x="3022205" y="11147927"/>
                </a:lnTo>
                <a:lnTo>
                  <a:pt x="3066955" y="11159781"/>
                </a:lnTo>
                <a:lnTo>
                  <a:pt x="3111904" y="11171141"/>
                </a:lnTo>
                <a:lnTo>
                  <a:pt x="3157048" y="11182004"/>
                </a:lnTo>
                <a:lnTo>
                  <a:pt x="3202385" y="11192367"/>
                </a:lnTo>
                <a:lnTo>
                  <a:pt x="3247912" y="11202227"/>
                </a:lnTo>
                <a:lnTo>
                  <a:pt x="3293625" y="11211582"/>
                </a:lnTo>
                <a:lnTo>
                  <a:pt x="3339521" y="11220426"/>
                </a:lnTo>
                <a:lnTo>
                  <a:pt x="3385598" y="11228759"/>
                </a:lnTo>
                <a:lnTo>
                  <a:pt x="3431851" y="11236576"/>
                </a:lnTo>
                <a:lnTo>
                  <a:pt x="3478279" y="11243875"/>
                </a:lnTo>
                <a:lnTo>
                  <a:pt x="3524879" y="11250653"/>
                </a:lnTo>
                <a:lnTo>
                  <a:pt x="3571646" y="11256906"/>
                </a:lnTo>
                <a:lnTo>
                  <a:pt x="3618578" y="11262631"/>
                </a:lnTo>
                <a:lnTo>
                  <a:pt x="3665672" y="11267826"/>
                </a:lnTo>
                <a:lnTo>
                  <a:pt x="3712924" y="11272487"/>
                </a:lnTo>
                <a:lnTo>
                  <a:pt x="3760333" y="11276611"/>
                </a:lnTo>
                <a:lnTo>
                  <a:pt x="3807894" y="11280195"/>
                </a:lnTo>
                <a:lnTo>
                  <a:pt x="3855604" y="11283236"/>
                </a:lnTo>
                <a:lnTo>
                  <a:pt x="3903462" y="11285731"/>
                </a:lnTo>
                <a:lnTo>
                  <a:pt x="3951462" y="11287677"/>
                </a:lnTo>
                <a:lnTo>
                  <a:pt x="3999603" y="11289071"/>
                </a:lnTo>
                <a:lnTo>
                  <a:pt x="4047881" y="11289910"/>
                </a:lnTo>
                <a:lnTo>
                  <a:pt x="4096294" y="11290190"/>
                </a:lnTo>
                <a:lnTo>
                  <a:pt x="20104099" y="11290190"/>
                </a:lnTo>
                <a:lnTo>
                  <a:pt x="20104099" y="0"/>
                </a:lnTo>
                <a:close/>
              </a:path>
            </a:pathLst>
          </a:custGeom>
          <a:solidFill>
            <a:srgbClr val="CFC9B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0964E7C-60C8-499C-88D3-A57A8B391FC3}"/>
              </a:ext>
            </a:extLst>
          </p:cNvPr>
          <p:cNvSpPr/>
          <p:nvPr/>
        </p:nvSpPr>
        <p:spPr>
          <a:xfrm>
            <a:off x="3409216" y="1581471"/>
            <a:ext cx="12948383" cy="768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Formular propuestas relacionadas a la mejora del servicio con la finalidad de que éstas sean presentadas ante la Dirección Ejecutiva por parte de la Jefatura de Experiencia del Paciente.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Fomentar canales de comunicación y ayuda con los pacientes que acceden a los servicios de la institución para mejorar la calidad de los servicios.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Motivar la participación de los pacientes, cuidadores o familiares en los programas de prevención y promoción que se desarrollen en la institución.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Promover prácticas de autocuidado dentro de los pacientes que acceden a los servicios.</a:t>
            </a:r>
          </a:p>
          <a:p>
            <a:pPr marL="12700" marR="5080" lvl="0" algn="just"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Asesorar a los pacientes sobre los servicios que presta la institución y los canales de acceso para los mismos.</a:t>
            </a:r>
          </a:p>
        </p:txBody>
      </p:sp>
      <p:sp>
        <p:nvSpPr>
          <p:cNvPr id="10" name="Google Shape;984;p32">
            <a:extLst>
              <a:ext uri="{FF2B5EF4-FFF2-40B4-BE49-F238E27FC236}">
                <a16:creationId xmlns:a16="http://schemas.microsoft.com/office/drawing/2014/main" id="{52CEC0CC-3843-40F0-983F-85DA1F3E8236}"/>
              </a:ext>
            </a:extLst>
          </p:cNvPr>
          <p:cNvSpPr/>
          <p:nvPr/>
        </p:nvSpPr>
        <p:spPr>
          <a:xfrm>
            <a:off x="2200719" y="5122079"/>
            <a:ext cx="734941" cy="602937"/>
          </a:xfrm>
          <a:custGeom>
            <a:avLst/>
            <a:gdLst/>
            <a:ahLst/>
            <a:cxnLst/>
            <a:rect l="l" t="t" r="r" b="b"/>
            <a:pathLst>
              <a:path w="176" h="144" extrusionOk="0">
                <a:moveTo>
                  <a:pt x="19" y="108"/>
                </a:moveTo>
                <a:cubicBezTo>
                  <a:pt x="25" y="106"/>
                  <a:pt x="34" y="100"/>
                  <a:pt x="34" y="86"/>
                </a:cubicBezTo>
                <a:cubicBezTo>
                  <a:pt x="34" y="74"/>
                  <a:pt x="30" y="69"/>
                  <a:pt x="28" y="66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3"/>
                  <a:pt x="28" y="58"/>
                </a:cubicBezTo>
                <a:cubicBezTo>
                  <a:pt x="28" y="56"/>
                  <a:pt x="28" y="54"/>
                  <a:pt x="27" y="53"/>
                </a:cubicBezTo>
                <a:cubicBezTo>
                  <a:pt x="26" y="49"/>
                  <a:pt x="23" y="43"/>
                  <a:pt x="25" y="38"/>
                </a:cubicBezTo>
                <a:cubicBezTo>
                  <a:pt x="28" y="29"/>
                  <a:pt x="30" y="28"/>
                  <a:pt x="34" y="27"/>
                </a:cubicBezTo>
                <a:cubicBezTo>
                  <a:pt x="34" y="27"/>
                  <a:pt x="34" y="26"/>
                  <a:pt x="35" y="26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8" y="24"/>
                  <a:pt x="49" y="25"/>
                </a:cubicBezTo>
                <a:cubicBezTo>
                  <a:pt x="49" y="24"/>
                  <a:pt x="50" y="22"/>
                  <a:pt x="50" y="21"/>
                </a:cubicBezTo>
                <a:cubicBezTo>
                  <a:pt x="51" y="20"/>
                  <a:pt x="51" y="19"/>
                  <a:pt x="52" y="18"/>
                </a:cubicBezTo>
                <a:cubicBezTo>
                  <a:pt x="49" y="16"/>
                  <a:pt x="47" y="16"/>
                  <a:pt x="44" y="16"/>
                </a:cubicBezTo>
                <a:cubicBezTo>
                  <a:pt x="38" y="16"/>
                  <a:pt x="33" y="18"/>
                  <a:pt x="30" y="19"/>
                </a:cubicBezTo>
                <a:cubicBezTo>
                  <a:pt x="24" y="22"/>
                  <a:pt x="21" y="25"/>
                  <a:pt x="17" y="35"/>
                </a:cubicBezTo>
                <a:cubicBezTo>
                  <a:pt x="14" y="43"/>
                  <a:pt x="18" y="52"/>
                  <a:pt x="20" y="56"/>
                </a:cubicBezTo>
                <a:cubicBezTo>
                  <a:pt x="18" y="66"/>
                  <a:pt x="21" y="70"/>
                  <a:pt x="21" y="70"/>
                </a:cubicBezTo>
                <a:cubicBezTo>
                  <a:pt x="23" y="73"/>
                  <a:pt x="26" y="76"/>
                  <a:pt x="26" y="86"/>
                </a:cubicBezTo>
                <a:cubicBezTo>
                  <a:pt x="26" y="98"/>
                  <a:pt x="17" y="100"/>
                  <a:pt x="17" y="100"/>
                </a:cubicBezTo>
                <a:cubicBezTo>
                  <a:pt x="10" y="103"/>
                  <a:pt x="0" y="108"/>
                  <a:pt x="0" y="124"/>
                </a:cubicBezTo>
                <a:cubicBezTo>
                  <a:pt x="0" y="124"/>
                  <a:pt x="0" y="128"/>
                  <a:pt x="4" y="128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23" y="125"/>
                  <a:pt x="24" y="122"/>
                  <a:pt x="26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9" y="112"/>
                  <a:pt x="14" y="110"/>
                  <a:pt x="19" y="108"/>
                </a:cubicBezTo>
                <a:moveTo>
                  <a:pt x="159" y="100"/>
                </a:moveTo>
                <a:cubicBezTo>
                  <a:pt x="159" y="100"/>
                  <a:pt x="150" y="98"/>
                  <a:pt x="150" y="86"/>
                </a:cubicBezTo>
                <a:cubicBezTo>
                  <a:pt x="150" y="76"/>
                  <a:pt x="153" y="73"/>
                  <a:pt x="155" y="70"/>
                </a:cubicBezTo>
                <a:cubicBezTo>
                  <a:pt x="155" y="70"/>
                  <a:pt x="158" y="66"/>
                  <a:pt x="156" y="56"/>
                </a:cubicBezTo>
                <a:cubicBezTo>
                  <a:pt x="158" y="52"/>
                  <a:pt x="162" y="43"/>
                  <a:pt x="159" y="35"/>
                </a:cubicBezTo>
                <a:cubicBezTo>
                  <a:pt x="155" y="25"/>
                  <a:pt x="152" y="22"/>
                  <a:pt x="146" y="19"/>
                </a:cubicBezTo>
                <a:cubicBezTo>
                  <a:pt x="143" y="18"/>
                  <a:pt x="138" y="16"/>
                  <a:pt x="132" y="16"/>
                </a:cubicBezTo>
                <a:cubicBezTo>
                  <a:pt x="129" y="16"/>
                  <a:pt x="127" y="16"/>
                  <a:pt x="124" y="18"/>
                </a:cubicBezTo>
                <a:cubicBezTo>
                  <a:pt x="125" y="20"/>
                  <a:pt x="126" y="23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8" y="24"/>
                  <a:pt x="130" y="24"/>
                  <a:pt x="132" y="24"/>
                </a:cubicBezTo>
                <a:cubicBezTo>
                  <a:pt x="136" y="24"/>
                  <a:pt x="140" y="25"/>
                  <a:pt x="141" y="26"/>
                </a:cubicBezTo>
                <a:cubicBezTo>
                  <a:pt x="142" y="26"/>
                  <a:pt x="142" y="27"/>
                  <a:pt x="142" y="27"/>
                </a:cubicBezTo>
                <a:cubicBezTo>
                  <a:pt x="146" y="28"/>
                  <a:pt x="148" y="29"/>
                  <a:pt x="151" y="38"/>
                </a:cubicBezTo>
                <a:cubicBezTo>
                  <a:pt x="153" y="43"/>
                  <a:pt x="150" y="49"/>
                  <a:pt x="149" y="53"/>
                </a:cubicBezTo>
                <a:cubicBezTo>
                  <a:pt x="148" y="54"/>
                  <a:pt x="148" y="56"/>
                  <a:pt x="148" y="58"/>
                </a:cubicBezTo>
                <a:cubicBezTo>
                  <a:pt x="149" y="63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6" y="69"/>
                  <a:pt x="142" y="74"/>
                  <a:pt x="142" y="86"/>
                </a:cubicBezTo>
                <a:cubicBezTo>
                  <a:pt x="142" y="100"/>
                  <a:pt x="151" y="106"/>
                  <a:pt x="157" y="108"/>
                </a:cubicBezTo>
                <a:cubicBezTo>
                  <a:pt x="162" y="110"/>
                  <a:pt x="167" y="112"/>
                  <a:pt x="168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2" y="122"/>
                  <a:pt x="153" y="125"/>
                  <a:pt x="15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6" y="128"/>
                  <a:pt x="176" y="124"/>
                  <a:pt x="176" y="124"/>
                </a:cubicBezTo>
                <a:cubicBezTo>
                  <a:pt x="176" y="108"/>
                  <a:pt x="166" y="103"/>
                  <a:pt x="159" y="100"/>
                </a:cubicBezTo>
                <a:moveTo>
                  <a:pt x="120" y="109"/>
                </a:moveTo>
                <a:cubicBezTo>
                  <a:pt x="120" y="109"/>
                  <a:pt x="106" y="105"/>
                  <a:pt x="106" y="90"/>
                </a:cubicBezTo>
                <a:cubicBezTo>
                  <a:pt x="106" y="77"/>
                  <a:pt x="111" y="73"/>
                  <a:pt x="114" y="69"/>
                </a:cubicBezTo>
                <a:cubicBezTo>
                  <a:pt x="114" y="69"/>
                  <a:pt x="118" y="65"/>
                  <a:pt x="115" y="52"/>
                </a:cubicBezTo>
                <a:cubicBezTo>
                  <a:pt x="120" y="45"/>
                  <a:pt x="122" y="33"/>
                  <a:pt x="116" y="19"/>
                </a:cubicBezTo>
                <a:cubicBezTo>
                  <a:pt x="112" y="10"/>
                  <a:pt x="109" y="5"/>
                  <a:pt x="104" y="3"/>
                </a:cubicBezTo>
                <a:cubicBezTo>
                  <a:pt x="101" y="1"/>
                  <a:pt x="97" y="0"/>
                  <a:pt x="93" y="0"/>
                </a:cubicBezTo>
                <a:cubicBezTo>
                  <a:pt x="86" y="0"/>
                  <a:pt x="79" y="3"/>
                  <a:pt x="76" y="4"/>
                </a:cubicBezTo>
                <a:cubicBezTo>
                  <a:pt x="68" y="8"/>
                  <a:pt x="63" y="11"/>
                  <a:pt x="58" y="24"/>
                </a:cubicBezTo>
                <a:cubicBezTo>
                  <a:pt x="53" y="34"/>
                  <a:pt x="58" y="46"/>
                  <a:pt x="61" y="52"/>
                </a:cubicBezTo>
                <a:cubicBezTo>
                  <a:pt x="58" y="65"/>
                  <a:pt x="62" y="69"/>
                  <a:pt x="62" y="69"/>
                </a:cubicBezTo>
                <a:cubicBezTo>
                  <a:pt x="65" y="73"/>
                  <a:pt x="70" y="77"/>
                  <a:pt x="70" y="90"/>
                </a:cubicBezTo>
                <a:cubicBezTo>
                  <a:pt x="70" y="105"/>
                  <a:pt x="56" y="109"/>
                  <a:pt x="56" y="109"/>
                </a:cubicBezTo>
                <a:cubicBezTo>
                  <a:pt x="47" y="112"/>
                  <a:pt x="28" y="118"/>
                  <a:pt x="28" y="140"/>
                </a:cubicBezTo>
                <a:cubicBezTo>
                  <a:pt x="28" y="140"/>
                  <a:pt x="28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48" y="140"/>
                  <a:pt x="148" y="140"/>
                </a:cubicBezTo>
                <a:cubicBezTo>
                  <a:pt x="148" y="118"/>
                  <a:pt x="129" y="112"/>
                  <a:pt x="120" y="109"/>
                </a:cubicBezTo>
                <a:moveTo>
                  <a:pt x="36" y="136"/>
                </a:moveTo>
                <a:cubicBezTo>
                  <a:pt x="38" y="125"/>
                  <a:pt x="48" y="120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6" y="115"/>
                  <a:pt x="78" y="107"/>
                  <a:pt x="78" y="90"/>
                </a:cubicBezTo>
                <a:cubicBezTo>
                  <a:pt x="78" y="76"/>
                  <a:pt x="73" y="70"/>
                  <a:pt x="70" y="66"/>
                </a:cubicBezTo>
                <a:cubicBezTo>
                  <a:pt x="69" y="65"/>
                  <a:pt x="68" y="64"/>
                  <a:pt x="69" y="65"/>
                </a:cubicBezTo>
                <a:cubicBezTo>
                  <a:pt x="68" y="64"/>
                  <a:pt x="67" y="61"/>
                  <a:pt x="69" y="54"/>
                </a:cubicBezTo>
                <a:cubicBezTo>
                  <a:pt x="70" y="50"/>
                  <a:pt x="68" y="48"/>
                  <a:pt x="68" y="48"/>
                </a:cubicBezTo>
                <a:cubicBezTo>
                  <a:pt x="66" y="43"/>
                  <a:pt x="62" y="34"/>
                  <a:pt x="65" y="27"/>
                </a:cubicBezTo>
                <a:cubicBezTo>
                  <a:pt x="69" y="17"/>
                  <a:pt x="73" y="15"/>
                  <a:pt x="79" y="12"/>
                </a:cubicBezTo>
                <a:cubicBezTo>
                  <a:pt x="80" y="11"/>
                  <a:pt x="80" y="11"/>
                  <a:pt x="80" y="11"/>
                </a:cubicBezTo>
                <a:cubicBezTo>
                  <a:pt x="82" y="10"/>
                  <a:pt x="87" y="8"/>
                  <a:pt x="93" y="8"/>
                </a:cubicBezTo>
                <a:cubicBezTo>
                  <a:pt x="96" y="8"/>
                  <a:pt x="98" y="9"/>
                  <a:pt x="100" y="10"/>
                </a:cubicBezTo>
                <a:cubicBezTo>
                  <a:pt x="103" y="11"/>
                  <a:pt x="105" y="14"/>
                  <a:pt x="108" y="22"/>
                </a:cubicBezTo>
                <a:cubicBezTo>
                  <a:pt x="115" y="36"/>
                  <a:pt x="111" y="45"/>
                  <a:pt x="109" y="47"/>
                </a:cubicBezTo>
                <a:cubicBezTo>
                  <a:pt x="107" y="49"/>
                  <a:pt x="107" y="52"/>
                  <a:pt x="107" y="54"/>
                </a:cubicBezTo>
                <a:cubicBezTo>
                  <a:pt x="109" y="61"/>
                  <a:pt x="108" y="64"/>
                  <a:pt x="108" y="64"/>
                </a:cubicBezTo>
                <a:cubicBezTo>
                  <a:pt x="108" y="64"/>
                  <a:pt x="107" y="65"/>
                  <a:pt x="106" y="66"/>
                </a:cubicBezTo>
                <a:cubicBezTo>
                  <a:pt x="103" y="70"/>
                  <a:pt x="98" y="76"/>
                  <a:pt x="98" y="90"/>
                </a:cubicBezTo>
                <a:cubicBezTo>
                  <a:pt x="98" y="107"/>
                  <a:pt x="110" y="115"/>
                  <a:pt x="118" y="117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28" y="120"/>
                  <a:pt x="138" y="125"/>
                  <a:pt x="140" y="136"/>
                </a:cubicBezTo>
                <a:lnTo>
                  <a:pt x="36" y="13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960;p32">
            <a:extLst>
              <a:ext uri="{FF2B5EF4-FFF2-40B4-BE49-F238E27FC236}">
                <a16:creationId xmlns:a16="http://schemas.microsoft.com/office/drawing/2014/main" id="{5BFF8D47-90EC-4E91-AE09-192A143379C8}"/>
              </a:ext>
            </a:extLst>
          </p:cNvPr>
          <p:cNvSpPr/>
          <p:nvPr/>
        </p:nvSpPr>
        <p:spPr>
          <a:xfrm>
            <a:off x="2200721" y="1754475"/>
            <a:ext cx="734941" cy="738509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895;p31">
            <a:extLst>
              <a:ext uri="{FF2B5EF4-FFF2-40B4-BE49-F238E27FC236}">
                <a16:creationId xmlns:a16="http://schemas.microsoft.com/office/drawing/2014/main" id="{CF76C99F-EA20-45A2-B07D-B2D0250B635C}"/>
              </a:ext>
            </a:extLst>
          </p:cNvPr>
          <p:cNvSpPr/>
          <p:nvPr/>
        </p:nvSpPr>
        <p:spPr>
          <a:xfrm>
            <a:off x="2106890" y="3657512"/>
            <a:ext cx="922601" cy="602937"/>
          </a:xfrm>
          <a:custGeom>
            <a:avLst/>
            <a:gdLst/>
            <a:ahLst/>
            <a:cxnLst/>
            <a:rect l="l" t="t" r="r" b="b"/>
            <a:pathLst>
              <a:path w="1050290" h="692150" extrusionOk="0">
                <a:moveTo>
                  <a:pt x="521126" y="627380"/>
                </a:moveTo>
                <a:lnTo>
                  <a:pt x="467954" y="627380"/>
                </a:lnTo>
                <a:lnTo>
                  <a:pt x="520361" y="675640"/>
                </a:lnTo>
                <a:lnTo>
                  <a:pt x="530373" y="683260"/>
                </a:lnTo>
                <a:lnTo>
                  <a:pt x="541370" y="688340"/>
                </a:lnTo>
                <a:lnTo>
                  <a:pt x="552996" y="692150"/>
                </a:lnTo>
                <a:lnTo>
                  <a:pt x="564893" y="692150"/>
                </a:lnTo>
                <a:lnTo>
                  <a:pt x="602366" y="680720"/>
                </a:lnTo>
                <a:lnTo>
                  <a:pt x="625149" y="657860"/>
                </a:lnTo>
                <a:lnTo>
                  <a:pt x="557606" y="657860"/>
                </a:lnTo>
                <a:lnTo>
                  <a:pt x="550423" y="654050"/>
                </a:lnTo>
                <a:lnTo>
                  <a:pt x="521126" y="627380"/>
                </a:lnTo>
                <a:close/>
              </a:path>
              <a:path w="1050290" h="692150" extrusionOk="0">
                <a:moveTo>
                  <a:pt x="349254" y="632460"/>
                </a:moveTo>
                <a:lnTo>
                  <a:pt x="310953" y="632460"/>
                </a:lnTo>
                <a:lnTo>
                  <a:pt x="313792" y="640080"/>
                </a:lnTo>
                <a:lnTo>
                  <a:pt x="346964" y="676910"/>
                </a:lnTo>
                <a:lnTo>
                  <a:pt x="381998" y="687070"/>
                </a:lnTo>
                <a:lnTo>
                  <a:pt x="394857" y="685800"/>
                </a:lnTo>
                <a:lnTo>
                  <a:pt x="407335" y="681990"/>
                </a:lnTo>
                <a:lnTo>
                  <a:pt x="418993" y="675640"/>
                </a:lnTo>
                <a:lnTo>
                  <a:pt x="429390" y="666750"/>
                </a:lnTo>
                <a:lnTo>
                  <a:pt x="444318" y="651510"/>
                </a:lnTo>
                <a:lnTo>
                  <a:pt x="374522" y="651510"/>
                </a:lnTo>
                <a:lnTo>
                  <a:pt x="367234" y="648970"/>
                </a:lnTo>
                <a:lnTo>
                  <a:pt x="361496" y="643890"/>
                </a:lnTo>
                <a:lnTo>
                  <a:pt x="349254" y="632460"/>
                </a:lnTo>
                <a:close/>
              </a:path>
              <a:path w="1050290" h="692150" extrusionOk="0">
                <a:moveTo>
                  <a:pt x="689748" y="636270"/>
                </a:moveTo>
                <a:lnTo>
                  <a:pt x="635854" y="636270"/>
                </a:lnTo>
                <a:lnTo>
                  <a:pt x="656158" y="655320"/>
                </a:lnTo>
                <a:lnTo>
                  <a:pt x="666181" y="662940"/>
                </a:lnTo>
                <a:lnTo>
                  <a:pt x="677173" y="668020"/>
                </a:lnTo>
                <a:lnTo>
                  <a:pt x="688784" y="671830"/>
                </a:lnTo>
                <a:lnTo>
                  <a:pt x="700669" y="673100"/>
                </a:lnTo>
                <a:lnTo>
                  <a:pt x="713738" y="671830"/>
                </a:lnTo>
                <a:lnTo>
                  <a:pt x="748678" y="651510"/>
                </a:lnTo>
                <a:lnTo>
                  <a:pt x="761284" y="637540"/>
                </a:lnTo>
                <a:lnTo>
                  <a:pt x="693340" y="637540"/>
                </a:lnTo>
                <a:lnTo>
                  <a:pt x="689748" y="636270"/>
                </a:lnTo>
                <a:close/>
              </a:path>
              <a:path w="1050290" h="692150" extrusionOk="0">
                <a:moveTo>
                  <a:pt x="555941" y="514350"/>
                </a:moveTo>
                <a:lnTo>
                  <a:pt x="531648" y="539750"/>
                </a:lnTo>
                <a:lnTo>
                  <a:pt x="594515" y="598170"/>
                </a:lnTo>
                <a:lnTo>
                  <a:pt x="600044" y="604520"/>
                </a:lnTo>
                <a:lnTo>
                  <a:pt x="602903" y="610870"/>
                </a:lnTo>
                <a:lnTo>
                  <a:pt x="602903" y="626110"/>
                </a:lnTo>
                <a:lnTo>
                  <a:pt x="600348" y="633730"/>
                </a:lnTo>
                <a:lnTo>
                  <a:pt x="580882" y="654050"/>
                </a:lnTo>
                <a:lnTo>
                  <a:pt x="573019" y="657860"/>
                </a:lnTo>
                <a:lnTo>
                  <a:pt x="625149" y="657860"/>
                </a:lnTo>
                <a:lnTo>
                  <a:pt x="626141" y="656590"/>
                </a:lnTo>
                <a:lnTo>
                  <a:pt x="630204" y="650240"/>
                </a:lnTo>
                <a:lnTo>
                  <a:pt x="633425" y="643890"/>
                </a:lnTo>
                <a:lnTo>
                  <a:pt x="635854" y="636270"/>
                </a:lnTo>
                <a:lnTo>
                  <a:pt x="689748" y="636270"/>
                </a:lnTo>
                <a:lnTo>
                  <a:pt x="686157" y="635000"/>
                </a:lnTo>
                <a:lnTo>
                  <a:pt x="555941" y="514350"/>
                </a:lnTo>
                <a:close/>
              </a:path>
              <a:path w="1050290" h="692150" extrusionOk="0">
                <a:moveTo>
                  <a:pt x="485420" y="532130"/>
                </a:moveTo>
                <a:lnTo>
                  <a:pt x="430960" y="532130"/>
                </a:lnTo>
                <a:lnTo>
                  <a:pt x="438279" y="534670"/>
                </a:lnTo>
                <a:lnTo>
                  <a:pt x="459012" y="553720"/>
                </a:lnTo>
                <a:lnTo>
                  <a:pt x="462038" y="561340"/>
                </a:lnTo>
                <a:lnTo>
                  <a:pt x="462038" y="576580"/>
                </a:lnTo>
                <a:lnTo>
                  <a:pt x="459357" y="584200"/>
                </a:lnTo>
                <a:lnTo>
                  <a:pt x="403558" y="642620"/>
                </a:lnTo>
                <a:lnTo>
                  <a:pt x="397747" y="648970"/>
                </a:lnTo>
                <a:lnTo>
                  <a:pt x="389988" y="651510"/>
                </a:lnTo>
                <a:lnTo>
                  <a:pt x="444318" y="651510"/>
                </a:lnTo>
                <a:lnTo>
                  <a:pt x="467954" y="627380"/>
                </a:lnTo>
                <a:lnTo>
                  <a:pt x="521126" y="627380"/>
                </a:lnTo>
                <a:lnTo>
                  <a:pt x="490435" y="599440"/>
                </a:lnTo>
                <a:lnTo>
                  <a:pt x="493577" y="591820"/>
                </a:lnTo>
                <a:lnTo>
                  <a:pt x="495886" y="584200"/>
                </a:lnTo>
                <a:lnTo>
                  <a:pt x="497310" y="577850"/>
                </a:lnTo>
                <a:lnTo>
                  <a:pt x="497796" y="570230"/>
                </a:lnTo>
                <a:lnTo>
                  <a:pt x="496534" y="557530"/>
                </a:lnTo>
                <a:lnTo>
                  <a:pt x="492731" y="544830"/>
                </a:lnTo>
                <a:lnTo>
                  <a:pt x="486402" y="533400"/>
                </a:lnTo>
                <a:lnTo>
                  <a:pt x="485420" y="532130"/>
                </a:lnTo>
                <a:close/>
              </a:path>
              <a:path w="1050290" h="692150" extrusionOk="0">
                <a:moveTo>
                  <a:pt x="239196" y="585470"/>
                </a:moveTo>
                <a:lnTo>
                  <a:pt x="202559" y="585470"/>
                </a:lnTo>
                <a:lnTo>
                  <a:pt x="205283" y="594360"/>
                </a:lnTo>
                <a:lnTo>
                  <a:pt x="229521" y="626110"/>
                </a:lnTo>
                <a:lnTo>
                  <a:pt x="274693" y="643890"/>
                </a:lnTo>
                <a:lnTo>
                  <a:pt x="293463" y="641350"/>
                </a:lnTo>
                <a:lnTo>
                  <a:pt x="302453" y="637540"/>
                </a:lnTo>
                <a:lnTo>
                  <a:pt x="310953" y="632460"/>
                </a:lnTo>
                <a:lnTo>
                  <a:pt x="349254" y="632460"/>
                </a:lnTo>
                <a:lnTo>
                  <a:pt x="346533" y="629920"/>
                </a:lnTo>
                <a:lnTo>
                  <a:pt x="343486" y="622300"/>
                </a:lnTo>
                <a:lnTo>
                  <a:pt x="343476" y="608330"/>
                </a:lnTo>
                <a:lnTo>
                  <a:pt x="267227" y="608330"/>
                </a:lnTo>
                <a:lnTo>
                  <a:pt x="259939" y="605790"/>
                </a:lnTo>
                <a:lnTo>
                  <a:pt x="239196" y="585470"/>
                </a:lnTo>
                <a:close/>
              </a:path>
              <a:path w="1050290" h="692150" extrusionOk="0">
                <a:moveTo>
                  <a:pt x="629164" y="435610"/>
                </a:moveTo>
                <a:lnTo>
                  <a:pt x="604882" y="462280"/>
                </a:lnTo>
                <a:lnTo>
                  <a:pt x="729663" y="577850"/>
                </a:lnTo>
                <a:lnTo>
                  <a:pt x="735684" y="582930"/>
                </a:lnTo>
                <a:lnTo>
                  <a:pt x="738762" y="590550"/>
                </a:lnTo>
                <a:lnTo>
                  <a:pt x="738762" y="605790"/>
                </a:lnTo>
                <a:lnTo>
                  <a:pt x="736176" y="613410"/>
                </a:lnTo>
                <a:lnTo>
                  <a:pt x="716742" y="633730"/>
                </a:lnTo>
                <a:lnTo>
                  <a:pt x="708816" y="637540"/>
                </a:lnTo>
                <a:lnTo>
                  <a:pt x="761284" y="637540"/>
                </a:lnTo>
                <a:lnTo>
                  <a:pt x="763424" y="635000"/>
                </a:lnTo>
                <a:lnTo>
                  <a:pt x="768315" y="626110"/>
                </a:lnTo>
                <a:lnTo>
                  <a:pt x="771720" y="617220"/>
                </a:lnTo>
                <a:lnTo>
                  <a:pt x="773683" y="607060"/>
                </a:lnTo>
                <a:lnTo>
                  <a:pt x="807224" y="607060"/>
                </a:lnTo>
                <a:lnTo>
                  <a:pt x="846256" y="579120"/>
                </a:lnTo>
                <a:lnTo>
                  <a:pt x="850628" y="574040"/>
                </a:lnTo>
                <a:lnTo>
                  <a:pt x="782646" y="574040"/>
                </a:lnTo>
                <a:lnTo>
                  <a:pt x="775442" y="571500"/>
                </a:lnTo>
                <a:lnTo>
                  <a:pt x="629164" y="435610"/>
                </a:lnTo>
                <a:close/>
              </a:path>
              <a:path w="1050290" h="692150" extrusionOk="0">
                <a:moveTo>
                  <a:pt x="807224" y="607060"/>
                </a:moveTo>
                <a:lnTo>
                  <a:pt x="773683" y="607060"/>
                </a:lnTo>
                <a:lnTo>
                  <a:pt x="784468" y="609600"/>
                </a:lnTo>
                <a:lnTo>
                  <a:pt x="789944" y="609600"/>
                </a:lnTo>
                <a:lnTo>
                  <a:pt x="803006" y="608330"/>
                </a:lnTo>
                <a:lnTo>
                  <a:pt x="807224" y="607060"/>
                </a:lnTo>
                <a:close/>
              </a:path>
              <a:path w="1050290" h="692150" extrusionOk="0">
                <a:moveTo>
                  <a:pt x="404893" y="457200"/>
                </a:moveTo>
                <a:lnTo>
                  <a:pt x="353057" y="457200"/>
                </a:lnTo>
                <a:lnTo>
                  <a:pt x="360345" y="459740"/>
                </a:lnTo>
                <a:lnTo>
                  <a:pt x="381066" y="480060"/>
                </a:lnTo>
                <a:lnTo>
                  <a:pt x="384124" y="487680"/>
                </a:lnTo>
                <a:lnTo>
                  <a:pt x="384124" y="502920"/>
                </a:lnTo>
                <a:lnTo>
                  <a:pt x="381422" y="510540"/>
                </a:lnTo>
                <a:lnTo>
                  <a:pt x="375988" y="515620"/>
                </a:lnTo>
                <a:lnTo>
                  <a:pt x="290441" y="605790"/>
                </a:lnTo>
                <a:lnTo>
                  <a:pt x="282692" y="608330"/>
                </a:lnTo>
                <a:lnTo>
                  <a:pt x="343476" y="608330"/>
                </a:lnTo>
                <a:lnTo>
                  <a:pt x="343486" y="605790"/>
                </a:lnTo>
                <a:lnTo>
                  <a:pt x="346156" y="599440"/>
                </a:lnTo>
                <a:lnTo>
                  <a:pt x="351622" y="593090"/>
                </a:lnTo>
                <a:lnTo>
                  <a:pt x="407767" y="534670"/>
                </a:lnTo>
                <a:lnTo>
                  <a:pt x="415526" y="532130"/>
                </a:lnTo>
                <a:lnTo>
                  <a:pt x="485420" y="532130"/>
                </a:lnTo>
                <a:lnTo>
                  <a:pt x="477566" y="521970"/>
                </a:lnTo>
                <a:lnTo>
                  <a:pt x="435631" y="497840"/>
                </a:lnTo>
                <a:lnTo>
                  <a:pt x="423536" y="496570"/>
                </a:lnTo>
                <a:lnTo>
                  <a:pt x="419798" y="496570"/>
                </a:lnTo>
                <a:lnTo>
                  <a:pt x="419872" y="495300"/>
                </a:lnTo>
                <a:lnTo>
                  <a:pt x="416719" y="481330"/>
                </a:lnTo>
                <a:lnTo>
                  <a:pt x="409765" y="466090"/>
                </a:lnTo>
                <a:lnTo>
                  <a:pt x="404893" y="457200"/>
                </a:lnTo>
                <a:close/>
              </a:path>
              <a:path w="1050290" h="692150" extrusionOk="0">
                <a:moveTo>
                  <a:pt x="187654" y="17780"/>
                </a:moveTo>
                <a:lnTo>
                  <a:pt x="170777" y="17780"/>
                </a:lnTo>
                <a:lnTo>
                  <a:pt x="161864" y="19050"/>
                </a:lnTo>
                <a:lnTo>
                  <a:pt x="121503" y="38100"/>
                </a:lnTo>
                <a:lnTo>
                  <a:pt x="16334" y="154940"/>
                </a:lnTo>
                <a:lnTo>
                  <a:pt x="0" y="198120"/>
                </a:lnTo>
                <a:lnTo>
                  <a:pt x="1426" y="210820"/>
                </a:lnTo>
                <a:lnTo>
                  <a:pt x="5702" y="223520"/>
                </a:lnTo>
                <a:lnTo>
                  <a:pt x="12776" y="236220"/>
                </a:lnTo>
                <a:lnTo>
                  <a:pt x="22596" y="246380"/>
                </a:lnTo>
                <a:lnTo>
                  <a:pt x="114582" y="325120"/>
                </a:lnTo>
                <a:lnTo>
                  <a:pt x="70940" y="370840"/>
                </a:lnTo>
                <a:lnTo>
                  <a:pt x="63055" y="381000"/>
                </a:lnTo>
                <a:lnTo>
                  <a:pt x="57427" y="391160"/>
                </a:lnTo>
                <a:lnTo>
                  <a:pt x="54053" y="403860"/>
                </a:lnTo>
                <a:lnTo>
                  <a:pt x="52930" y="415290"/>
                </a:lnTo>
                <a:lnTo>
                  <a:pt x="54190" y="427990"/>
                </a:lnTo>
                <a:lnTo>
                  <a:pt x="73181" y="462280"/>
                </a:lnTo>
                <a:lnTo>
                  <a:pt x="110897" y="486410"/>
                </a:lnTo>
                <a:lnTo>
                  <a:pt x="107402" y="494030"/>
                </a:lnTo>
                <a:lnTo>
                  <a:pt x="104851" y="501650"/>
                </a:lnTo>
                <a:lnTo>
                  <a:pt x="103291" y="509270"/>
                </a:lnTo>
                <a:lnTo>
                  <a:pt x="102994" y="514350"/>
                </a:lnTo>
                <a:lnTo>
                  <a:pt x="102897" y="519430"/>
                </a:lnTo>
                <a:lnTo>
                  <a:pt x="104033" y="530860"/>
                </a:lnTo>
                <a:lnTo>
                  <a:pt x="107837" y="542290"/>
                </a:lnTo>
                <a:lnTo>
                  <a:pt x="114165" y="554990"/>
                </a:lnTo>
                <a:lnTo>
                  <a:pt x="123001" y="565150"/>
                </a:lnTo>
                <a:lnTo>
                  <a:pt x="131859" y="572770"/>
                </a:lnTo>
                <a:lnTo>
                  <a:pt x="141977" y="581660"/>
                </a:lnTo>
                <a:lnTo>
                  <a:pt x="153124" y="586740"/>
                </a:lnTo>
                <a:lnTo>
                  <a:pt x="164930" y="590550"/>
                </a:lnTo>
                <a:lnTo>
                  <a:pt x="183524" y="590550"/>
                </a:lnTo>
                <a:lnTo>
                  <a:pt x="196343" y="588010"/>
                </a:lnTo>
                <a:lnTo>
                  <a:pt x="202559" y="585470"/>
                </a:lnTo>
                <a:lnTo>
                  <a:pt x="239196" y="585470"/>
                </a:lnTo>
                <a:lnTo>
                  <a:pt x="236139" y="577850"/>
                </a:lnTo>
                <a:lnTo>
                  <a:pt x="236139" y="563880"/>
                </a:lnTo>
                <a:lnTo>
                  <a:pt x="238401" y="557530"/>
                </a:lnTo>
                <a:lnTo>
                  <a:pt x="240558" y="554990"/>
                </a:lnTo>
                <a:lnTo>
                  <a:pt x="169565" y="554990"/>
                </a:lnTo>
                <a:lnTo>
                  <a:pt x="162277" y="552450"/>
                </a:lnTo>
                <a:lnTo>
                  <a:pt x="141545" y="533400"/>
                </a:lnTo>
                <a:lnTo>
                  <a:pt x="138487" y="525780"/>
                </a:lnTo>
                <a:lnTo>
                  <a:pt x="138487" y="510540"/>
                </a:lnTo>
                <a:lnTo>
                  <a:pt x="141178" y="502920"/>
                </a:lnTo>
                <a:lnTo>
                  <a:pt x="146634" y="496570"/>
                </a:lnTo>
                <a:lnTo>
                  <a:pt x="188385" y="453390"/>
                </a:lnTo>
                <a:lnTo>
                  <a:pt x="119724" y="453390"/>
                </a:lnTo>
                <a:lnTo>
                  <a:pt x="112404" y="450850"/>
                </a:lnTo>
                <a:lnTo>
                  <a:pt x="97829" y="436880"/>
                </a:lnTo>
                <a:lnTo>
                  <a:pt x="91693" y="430530"/>
                </a:lnTo>
                <a:lnTo>
                  <a:pt x="88656" y="422910"/>
                </a:lnTo>
                <a:lnTo>
                  <a:pt x="88656" y="407670"/>
                </a:lnTo>
                <a:lnTo>
                  <a:pt x="91327" y="401320"/>
                </a:lnTo>
                <a:lnTo>
                  <a:pt x="188365" y="299720"/>
                </a:lnTo>
                <a:lnTo>
                  <a:pt x="139304" y="299720"/>
                </a:lnTo>
                <a:lnTo>
                  <a:pt x="45841" y="219710"/>
                </a:lnTo>
                <a:lnTo>
                  <a:pt x="39119" y="213360"/>
                </a:lnTo>
                <a:lnTo>
                  <a:pt x="35768" y="205740"/>
                </a:lnTo>
                <a:lnTo>
                  <a:pt x="35768" y="190500"/>
                </a:lnTo>
                <a:lnTo>
                  <a:pt x="38103" y="184150"/>
                </a:lnTo>
                <a:lnTo>
                  <a:pt x="43056" y="179070"/>
                </a:lnTo>
                <a:lnTo>
                  <a:pt x="145587" y="63500"/>
                </a:lnTo>
                <a:lnTo>
                  <a:pt x="151377" y="59690"/>
                </a:lnTo>
                <a:lnTo>
                  <a:pt x="164937" y="54610"/>
                </a:lnTo>
                <a:lnTo>
                  <a:pt x="172633" y="53340"/>
                </a:lnTo>
                <a:lnTo>
                  <a:pt x="413508" y="53340"/>
                </a:lnTo>
                <a:lnTo>
                  <a:pt x="421682" y="52070"/>
                </a:lnTo>
                <a:lnTo>
                  <a:pt x="291215" y="52070"/>
                </a:lnTo>
                <a:lnTo>
                  <a:pt x="281314" y="50800"/>
                </a:lnTo>
                <a:lnTo>
                  <a:pt x="272370" y="49530"/>
                </a:lnTo>
                <a:lnTo>
                  <a:pt x="264871" y="46990"/>
                </a:lnTo>
                <a:lnTo>
                  <a:pt x="210705" y="22860"/>
                </a:lnTo>
                <a:lnTo>
                  <a:pt x="203182" y="20320"/>
                </a:lnTo>
                <a:lnTo>
                  <a:pt x="187654" y="17780"/>
                </a:lnTo>
                <a:close/>
              </a:path>
              <a:path w="1050290" h="692150" extrusionOk="0">
                <a:moveTo>
                  <a:pt x="692408" y="347980"/>
                </a:moveTo>
                <a:lnTo>
                  <a:pt x="668105" y="374650"/>
                </a:lnTo>
                <a:lnTo>
                  <a:pt x="824833" y="519430"/>
                </a:lnTo>
                <a:lnTo>
                  <a:pt x="827985" y="527050"/>
                </a:lnTo>
                <a:lnTo>
                  <a:pt x="827985" y="542290"/>
                </a:lnTo>
                <a:lnTo>
                  <a:pt x="825398" y="549910"/>
                </a:lnTo>
                <a:lnTo>
                  <a:pt x="805975" y="570230"/>
                </a:lnTo>
                <a:lnTo>
                  <a:pt x="798080" y="574040"/>
                </a:lnTo>
                <a:lnTo>
                  <a:pt x="850628" y="574040"/>
                </a:lnTo>
                <a:lnTo>
                  <a:pt x="853906" y="570230"/>
                </a:lnTo>
                <a:lnTo>
                  <a:pt x="859359" y="558800"/>
                </a:lnTo>
                <a:lnTo>
                  <a:pt x="862620" y="547370"/>
                </a:lnTo>
                <a:lnTo>
                  <a:pt x="863690" y="534670"/>
                </a:lnTo>
                <a:lnTo>
                  <a:pt x="863690" y="530860"/>
                </a:lnTo>
                <a:lnTo>
                  <a:pt x="862989" y="525780"/>
                </a:lnTo>
                <a:lnTo>
                  <a:pt x="861900" y="520700"/>
                </a:lnTo>
                <a:lnTo>
                  <a:pt x="872648" y="518160"/>
                </a:lnTo>
                <a:lnTo>
                  <a:pt x="909522" y="491490"/>
                </a:lnTo>
                <a:lnTo>
                  <a:pt x="913344" y="486410"/>
                </a:lnTo>
                <a:lnTo>
                  <a:pt x="845880" y="486410"/>
                </a:lnTo>
                <a:lnTo>
                  <a:pt x="838696" y="483870"/>
                </a:lnTo>
                <a:lnTo>
                  <a:pt x="692408" y="347980"/>
                </a:lnTo>
                <a:close/>
              </a:path>
              <a:path w="1050290" h="692150" extrusionOk="0">
                <a:moveTo>
                  <a:pt x="349189" y="363220"/>
                </a:moveTo>
                <a:lnTo>
                  <a:pt x="294870" y="363220"/>
                </a:lnTo>
                <a:lnTo>
                  <a:pt x="302158" y="365760"/>
                </a:lnTo>
                <a:lnTo>
                  <a:pt x="322890" y="386080"/>
                </a:lnTo>
                <a:lnTo>
                  <a:pt x="325927" y="393700"/>
                </a:lnTo>
                <a:lnTo>
                  <a:pt x="325927" y="408940"/>
                </a:lnTo>
                <a:lnTo>
                  <a:pt x="323236" y="416560"/>
                </a:lnTo>
                <a:lnTo>
                  <a:pt x="317791" y="421640"/>
                </a:lnTo>
                <a:lnTo>
                  <a:pt x="192779" y="552450"/>
                </a:lnTo>
                <a:lnTo>
                  <a:pt x="185020" y="554990"/>
                </a:lnTo>
                <a:lnTo>
                  <a:pt x="240558" y="554990"/>
                </a:lnTo>
                <a:lnTo>
                  <a:pt x="242715" y="552450"/>
                </a:lnTo>
                <a:lnTo>
                  <a:pt x="325686" y="464820"/>
                </a:lnTo>
                <a:lnTo>
                  <a:pt x="331288" y="459740"/>
                </a:lnTo>
                <a:lnTo>
                  <a:pt x="338303" y="457200"/>
                </a:lnTo>
                <a:lnTo>
                  <a:pt x="404893" y="457200"/>
                </a:lnTo>
                <a:lnTo>
                  <a:pt x="402806" y="453390"/>
                </a:lnTo>
                <a:lnTo>
                  <a:pt x="366694" y="425450"/>
                </a:lnTo>
                <a:lnTo>
                  <a:pt x="357821" y="422910"/>
                </a:lnTo>
                <a:lnTo>
                  <a:pt x="360292" y="416560"/>
                </a:lnTo>
                <a:lnTo>
                  <a:pt x="361695" y="408940"/>
                </a:lnTo>
                <a:lnTo>
                  <a:pt x="361695" y="401320"/>
                </a:lnTo>
                <a:lnTo>
                  <a:pt x="360425" y="388620"/>
                </a:lnTo>
                <a:lnTo>
                  <a:pt x="356621" y="375920"/>
                </a:lnTo>
                <a:lnTo>
                  <a:pt x="350294" y="364490"/>
                </a:lnTo>
                <a:lnTo>
                  <a:pt x="349189" y="363220"/>
                </a:lnTo>
                <a:close/>
              </a:path>
              <a:path w="1050290" h="692150" extrusionOk="0">
                <a:moveTo>
                  <a:pt x="594819" y="160020"/>
                </a:moveTo>
                <a:lnTo>
                  <a:pt x="568838" y="160020"/>
                </a:lnTo>
                <a:lnTo>
                  <a:pt x="557065" y="162560"/>
                </a:lnTo>
                <a:lnTo>
                  <a:pt x="545683" y="166370"/>
                </a:lnTo>
                <a:lnTo>
                  <a:pt x="534905" y="171450"/>
                </a:lnTo>
                <a:lnTo>
                  <a:pt x="496864" y="194310"/>
                </a:lnTo>
                <a:lnTo>
                  <a:pt x="490896" y="195580"/>
                </a:lnTo>
                <a:lnTo>
                  <a:pt x="589998" y="195580"/>
                </a:lnTo>
                <a:lnTo>
                  <a:pt x="598761" y="196850"/>
                </a:lnTo>
                <a:lnTo>
                  <a:pt x="704386" y="269240"/>
                </a:lnTo>
                <a:lnTo>
                  <a:pt x="741021" y="298450"/>
                </a:lnTo>
                <a:lnTo>
                  <a:pt x="760069" y="313690"/>
                </a:lnTo>
                <a:lnTo>
                  <a:pt x="881868" y="425450"/>
                </a:lnTo>
                <a:lnTo>
                  <a:pt x="891292" y="454660"/>
                </a:lnTo>
                <a:lnTo>
                  <a:pt x="888674" y="462280"/>
                </a:lnTo>
                <a:lnTo>
                  <a:pt x="883376" y="467360"/>
                </a:lnTo>
                <a:lnTo>
                  <a:pt x="869209" y="482600"/>
                </a:lnTo>
                <a:lnTo>
                  <a:pt x="861314" y="486410"/>
                </a:lnTo>
                <a:lnTo>
                  <a:pt x="913344" y="486410"/>
                </a:lnTo>
                <a:lnTo>
                  <a:pt x="917167" y="481330"/>
                </a:lnTo>
                <a:lnTo>
                  <a:pt x="922613" y="471170"/>
                </a:lnTo>
                <a:lnTo>
                  <a:pt x="925872" y="459740"/>
                </a:lnTo>
                <a:lnTo>
                  <a:pt x="926956" y="447040"/>
                </a:lnTo>
                <a:lnTo>
                  <a:pt x="925655" y="434340"/>
                </a:lnTo>
                <a:lnTo>
                  <a:pt x="921736" y="421640"/>
                </a:lnTo>
                <a:lnTo>
                  <a:pt x="915217" y="410210"/>
                </a:lnTo>
                <a:lnTo>
                  <a:pt x="906119" y="400050"/>
                </a:lnTo>
                <a:lnTo>
                  <a:pt x="890475" y="384810"/>
                </a:lnTo>
                <a:lnTo>
                  <a:pt x="912286" y="360680"/>
                </a:lnTo>
                <a:lnTo>
                  <a:pt x="864371" y="360680"/>
                </a:lnTo>
                <a:lnTo>
                  <a:pt x="800436" y="302260"/>
                </a:lnTo>
                <a:lnTo>
                  <a:pt x="783351" y="287020"/>
                </a:lnTo>
                <a:lnTo>
                  <a:pt x="763633" y="270510"/>
                </a:lnTo>
                <a:lnTo>
                  <a:pt x="743519" y="254000"/>
                </a:lnTo>
                <a:lnTo>
                  <a:pt x="725244" y="241300"/>
                </a:lnTo>
                <a:lnTo>
                  <a:pt x="633949" y="175260"/>
                </a:lnTo>
                <a:lnTo>
                  <a:pt x="621743" y="167640"/>
                </a:lnTo>
                <a:lnTo>
                  <a:pt x="608586" y="163830"/>
                </a:lnTo>
                <a:lnTo>
                  <a:pt x="594819" y="160020"/>
                </a:lnTo>
                <a:close/>
              </a:path>
              <a:path w="1050290" h="692150" extrusionOk="0">
                <a:moveTo>
                  <a:pt x="269225" y="292100"/>
                </a:moveTo>
                <a:lnTo>
                  <a:pt x="215208" y="292100"/>
                </a:lnTo>
                <a:lnTo>
                  <a:pt x="222495" y="295910"/>
                </a:lnTo>
                <a:lnTo>
                  <a:pt x="228265" y="300990"/>
                </a:lnTo>
                <a:lnTo>
                  <a:pt x="237092" y="308610"/>
                </a:lnTo>
                <a:lnTo>
                  <a:pt x="246233" y="322580"/>
                </a:lnTo>
                <a:lnTo>
                  <a:pt x="246233" y="336550"/>
                </a:lnTo>
                <a:lnTo>
                  <a:pt x="144498" y="448310"/>
                </a:lnTo>
                <a:lnTo>
                  <a:pt x="133346" y="453390"/>
                </a:lnTo>
                <a:lnTo>
                  <a:pt x="188385" y="453390"/>
                </a:lnTo>
                <a:lnTo>
                  <a:pt x="251013" y="388620"/>
                </a:lnTo>
                <a:lnTo>
                  <a:pt x="266777" y="372110"/>
                </a:lnTo>
                <a:lnTo>
                  <a:pt x="272473" y="367030"/>
                </a:lnTo>
                <a:lnTo>
                  <a:pt x="279813" y="363220"/>
                </a:lnTo>
                <a:lnTo>
                  <a:pt x="349189" y="363220"/>
                </a:lnTo>
                <a:lnTo>
                  <a:pt x="341455" y="354330"/>
                </a:lnTo>
                <a:lnTo>
                  <a:pt x="332586" y="346710"/>
                </a:lnTo>
                <a:lnTo>
                  <a:pt x="322470" y="337820"/>
                </a:lnTo>
                <a:lnTo>
                  <a:pt x="311326" y="332740"/>
                </a:lnTo>
                <a:lnTo>
                  <a:pt x="299525" y="328930"/>
                </a:lnTo>
                <a:lnTo>
                  <a:pt x="281813" y="328930"/>
                </a:lnTo>
                <a:lnTo>
                  <a:pt x="280281" y="316230"/>
                </a:lnTo>
                <a:lnTo>
                  <a:pt x="276444" y="304800"/>
                </a:lnTo>
                <a:lnTo>
                  <a:pt x="270286" y="293370"/>
                </a:lnTo>
                <a:lnTo>
                  <a:pt x="269225" y="292100"/>
                </a:lnTo>
                <a:close/>
              </a:path>
              <a:path w="1050290" h="692150" extrusionOk="0">
                <a:moveTo>
                  <a:pt x="957933" y="35560"/>
                </a:moveTo>
                <a:lnTo>
                  <a:pt x="895606" y="35560"/>
                </a:lnTo>
                <a:lnTo>
                  <a:pt x="903751" y="36830"/>
                </a:lnTo>
                <a:lnTo>
                  <a:pt x="911459" y="39370"/>
                </a:lnTo>
                <a:lnTo>
                  <a:pt x="918279" y="43180"/>
                </a:lnTo>
                <a:lnTo>
                  <a:pt x="923762" y="49530"/>
                </a:lnTo>
                <a:lnTo>
                  <a:pt x="1006974" y="156210"/>
                </a:lnTo>
                <a:lnTo>
                  <a:pt x="1011770" y="161290"/>
                </a:lnTo>
                <a:lnTo>
                  <a:pt x="1014555" y="170180"/>
                </a:lnTo>
                <a:lnTo>
                  <a:pt x="1014555" y="179070"/>
                </a:lnTo>
                <a:lnTo>
                  <a:pt x="864371" y="360680"/>
                </a:lnTo>
                <a:lnTo>
                  <a:pt x="912286" y="360680"/>
                </a:lnTo>
                <a:lnTo>
                  <a:pt x="1031675" y="228600"/>
                </a:lnTo>
                <a:lnTo>
                  <a:pt x="1049094" y="193040"/>
                </a:lnTo>
                <a:lnTo>
                  <a:pt x="1050219" y="179070"/>
                </a:lnTo>
                <a:lnTo>
                  <a:pt x="1049312" y="167640"/>
                </a:lnTo>
                <a:lnTo>
                  <a:pt x="1046558" y="154940"/>
                </a:lnTo>
                <a:lnTo>
                  <a:pt x="1041863" y="144780"/>
                </a:lnTo>
                <a:lnTo>
                  <a:pt x="1035130" y="133350"/>
                </a:lnTo>
                <a:lnTo>
                  <a:pt x="957933" y="35560"/>
                </a:lnTo>
                <a:close/>
              </a:path>
              <a:path w="1050290" h="692150" extrusionOk="0">
                <a:moveTo>
                  <a:pt x="287436" y="327660"/>
                </a:moveTo>
                <a:lnTo>
                  <a:pt x="285551" y="327660"/>
                </a:lnTo>
                <a:lnTo>
                  <a:pt x="283698" y="328930"/>
                </a:lnTo>
                <a:lnTo>
                  <a:pt x="299525" y="328930"/>
                </a:lnTo>
                <a:lnTo>
                  <a:pt x="287436" y="327660"/>
                </a:lnTo>
                <a:close/>
              </a:path>
              <a:path w="1050290" h="692150" extrusionOk="0">
                <a:moveTo>
                  <a:pt x="219882" y="257810"/>
                </a:moveTo>
                <a:lnTo>
                  <a:pt x="194926" y="257810"/>
                </a:lnTo>
                <a:lnTo>
                  <a:pt x="182449" y="261620"/>
                </a:lnTo>
                <a:lnTo>
                  <a:pt x="170797" y="267970"/>
                </a:lnTo>
                <a:lnTo>
                  <a:pt x="160403" y="276860"/>
                </a:lnTo>
                <a:lnTo>
                  <a:pt x="139304" y="299720"/>
                </a:lnTo>
                <a:lnTo>
                  <a:pt x="188365" y="299720"/>
                </a:lnTo>
                <a:lnTo>
                  <a:pt x="192004" y="295910"/>
                </a:lnTo>
                <a:lnTo>
                  <a:pt x="199774" y="292100"/>
                </a:lnTo>
                <a:lnTo>
                  <a:pt x="269225" y="292100"/>
                </a:lnTo>
                <a:lnTo>
                  <a:pt x="261793" y="283210"/>
                </a:lnTo>
                <a:lnTo>
                  <a:pt x="252934" y="275590"/>
                </a:lnTo>
                <a:lnTo>
                  <a:pt x="242820" y="266700"/>
                </a:lnTo>
                <a:lnTo>
                  <a:pt x="231680" y="261620"/>
                </a:lnTo>
                <a:lnTo>
                  <a:pt x="219882" y="257810"/>
                </a:lnTo>
                <a:close/>
              </a:path>
              <a:path w="1050290" h="692150" extrusionOk="0">
                <a:moveTo>
                  <a:pt x="679977" y="49530"/>
                </a:moveTo>
                <a:lnTo>
                  <a:pt x="439976" y="49530"/>
                </a:lnTo>
                <a:lnTo>
                  <a:pt x="460026" y="52070"/>
                </a:lnTo>
                <a:lnTo>
                  <a:pt x="468696" y="54610"/>
                </a:lnTo>
                <a:lnTo>
                  <a:pt x="475734" y="57150"/>
                </a:lnTo>
                <a:lnTo>
                  <a:pt x="485681" y="62230"/>
                </a:lnTo>
                <a:lnTo>
                  <a:pt x="490173" y="64770"/>
                </a:lnTo>
                <a:lnTo>
                  <a:pt x="434991" y="102870"/>
                </a:lnTo>
                <a:lnTo>
                  <a:pt x="423243" y="113030"/>
                </a:lnTo>
                <a:lnTo>
                  <a:pt x="414694" y="127000"/>
                </a:lnTo>
                <a:lnTo>
                  <a:pt x="409474" y="140970"/>
                </a:lnTo>
                <a:lnTo>
                  <a:pt x="407715" y="154940"/>
                </a:lnTo>
                <a:lnTo>
                  <a:pt x="408492" y="165100"/>
                </a:lnTo>
                <a:lnTo>
                  <a:pt x="410864" y="175260"/>
                </a:lnTo>
                <a:lnTo>
                  <a:pt x="414842" y="184150"/>
                </a:lnTo>
                <a:lnTo>
                  <a:pt x="420437" y="193040"/>
                </a:lnTo>
                <a:lnTo>
                  <a:pt x="453314" y="223520"/>
                </a:lnTo>
                <a:lnTo>
                  <a:pt x="484718" y="231140"/>
                </a:lnTo>
                <a:lnTo>
                  <a:pt x="493871" y="231140"/>
                </a:lnTo>
                <a:lnTo>
                  <a:pt x="511848" y="226060"/>
                </a:lnTo>
                <a:lnTo>
                  <a:pt x="520371" y="220980"/>
                </a:lnTo>
                <a:lnTo>
                  <a:pt x="553386" y="201930"/>
                </a:lnTo>
                <a:lnTo>
                  <a:pt x="559027" y="199390"/>
                </a:lnTo>
                <a:lnTo>
                  <a:pt x="565671" y="196850"/>
                </a:lnTo>
                <a:lnTo>
                  <a:pt x="573026" y="195580"/>
                </a:lnTo>
                <a:lnTo>
                  <a:pt x="484707" y="195580"/>
                </a:lnTo>
                <a:lnTo>
                  <a:pt x="445201" y="167640"/>
                </a:lnTo>
                <a:lnTo>
                  <a:pt x="443379" y="154940"/>
                </a:lnTo>
                <a:lnTo>
                  <a:pt x="444179" y="148590"/>
                </a:lnTo>
                <a:lnTo>
                  <a:pt x="553145" y="63500"/>
                </a:lnTo>
                <a:lnTo>
                  <a:pt x="580134" y="53340"/>
                </a:lnTo>
                <a:lnTo>
                  <a:pt x="687922" y="53340"/>
                </a:lnTo>
                <a:lnTo>
                  <a:pt x="679977" y="49530"/>
                </a:lnTo>
                <a:close/>
              </a:path>
              <a:path w="1050290" h="692150" extrusionOk="0">
                <a:moveTo>
                  <a:pt x="687922" y="53340"/>
                </a:moveTo>
                <a:lnTo>
                  <a:pt x="598162" y="53340"/>
                </a:lnTo>
                <a:lnTo>
                  <a:pt x="605062" y="54610"/>
                </a:lnTo>
                <a:lnTo>
                  <a:pt x="611323" y="55880"/>
                </a:lnTo>
                <a:lnTo>
                  <a:pt x="706613" y="101600"/>
                </a:lnTo>
                <a:lnTo>
                  <a:pt x="717571" y="104140"/>
                </a:lnTo>
                <a:lnTo>
                  <a:pt x="728876" y="105410"/>
                </a:lnTo>
                <a:lnTo>
                  <a:pt x="755177" y="105410"/>
                </a:lnTo>
                <a:lnTo>
                  <a:pt x="769710" y="102870"/>
                </a:lnTo>
                <a:lnTo>
                  <a:pt x="783626" y="97790"/>
                </a:lnTo>
                <a:lnTo>
                  <a:pt x="796572" y="91440"/>
                </a:lnTo>
                <a:lnTo>
                  <a:pt x="831065" y="69850"/>
                </a:lnTo>
                <a:lnTo>
                  <a:pt x="732231" y="69850"/>
                </a:lnTo>
                <a:lnTo>
                  <a:pt x="724559" y="68580"/>
                </a:lnTo>
                <a:lnTo>
                  <a:pt x="717632" y="67310"/>
                </a:lnTo>
                <a:lnTo>
                  <a:pt x="711758" y="64770"/>
                </a:lnTo>
                <a:lnTo>
                  <a:pt x="687922" y="53340"/>
                </a:lnTo>
                <a:close/>
              </a:path>
              <a:path w="1050290" h="692150" extrusionOk="0">
                <a:moveTo>
                  <a:pt x="413508" y="53340"/>
                </a:moveTo>
                <a:lnTo>
                  <a:pt x="191983" y="53340"/>
                </a:lnTo>
                <a:lnTo>
                  <a:pt x="196685" y="55880"/>
                </a:lnTo>
                <a:lnTo>
                  <a:pt x="262696" y="83820"/>
                </a:lnTo>
                <a:lnTo>
                  <a:pt x="275265" y="86360"/>
                </a:lnTo>
                <a:lnTo>
                  <a:pt x="288314" y="87630"/>
                </a:lnTo>
                <a:lnTo>
                  <a:pt x="314930" y="87630"/>
                </a:lnTo>
                <a:lnTo>
                  <a:pt x="327974" y="86360"/>
                </a:lnTo>
                <a:lnTo>
                  <a:pt x="340538" y="83820"/>
                </a:lnTo>
                <a:lnTo>
                  <a:pt x="406521" y="55880"/>
                </a:lnTo>
                <a:lnTo>
                  <a:pt x="413508" y="53340"/>
                </a:lnTo>
                <a:close/>
              </a:path>
              <a:path w="1050290" h="692150" extrusionOk="0">
                <a:moveTo>
                  <a:pt x="895585" y="0"/>
                </a:moveTo>
                <a:lnTo>
                  <a:pt x="876707" y="2540"/>
                </a:lnTo>
                <a:lnTo>
                  <a:pt x="867545" y="6350"/>
                </a:lnTo>
                <a:lnTo>
                  <a:pt x="858780" y="11430"/>
                </a:lnTo>
                <a:lnTo>
                  <a:pt x="777651" y="60960"/>
                </a:lnTo>
                <a:lnTo>
                  <a:pt x="770205" y="64770"/>
                </a:lnTo>
                <a:lnTo>
                  <a:pt x="761094" y="68580"/>
                </a:lnTo>
                <a:lnTo>
                  <a:pt x="750935" y="69850"/>
                </a:lnTo>
                <a:lnTo>
                  <a:pt x="831065" y="69850"/>
                </a:lnTo>
                <a:lnTo>
                  <a:pt x="877732" y="40640"/>
                </a:lnTo>
                <a:lnTo>
                  <a:pt x="882905" y="38100"/>
                </a:lnTo>
                <a:lnTo>
                  <a:pt x="889124" y="35560"/>
                </a:lnTo>
                <a:lnTo>
                  <a:pt x="957933" y="35560"/>
                </a:lnTo>
                <a:lnTo>
                  <a:pt x="951918" y="27940"/>
                </a:lnTo>
                <a:lnTo>
                  <a:pt x="940217" y="15240"/>
                </a:lnTo>
                <a:lnTo>
                  <a:pt x="926473" y="7620"/>
                </a:lnTo>
                <a:lnTo>
                  <a:pt x="911368" y="2540"/>
                </a:lnTo>
                <a:lnTo>
                  <a:pt x="895585" y="0"/>
                </a:lnTo>
                <a:close/>
              </a:path>
              <a:path w="1050290" h="692150" extrusionOk="0">
                <a:moveTo>
                  <a:pt x="439934" y="13970"/>
                </a:moveTo>
                <a:lnTo>
                  <a:pt x="415423" y="16510"/>
                </a:lnTo>
                <a:lnTo>
                  <a:pt x="403642" y="19050"/>
                </a:lnTo>
                <a:lnTo>
                  <a:pt x="392427" y="22860"/>
                </a:lnTo>
                <a:lnTo>
                  <a:pt x="338303" y="46990"/>
                </a:lnTo>
                <a:lnTo>
                  <a:pt x="330812" y="49530"/>
                </a:lnTo>
                <a:lnTo>
                  <a:pt x="321863" y="50800"/>
                </a:lnTo>
                <a:lnTo>
                  <a:pt x="311954" y="52070"/>
                </a:lnTo>
                <a:lnTo>
                  <a:pt x="421682" y="52070"/>
                </a:lnTo>
                <a:lnTo>
                  <a:pt x="439976" y="49530"/>
                </a:lnTo>
                <a:lnTo>
                  <a:pt x="679977" y="49530"/>
                </a:lnTo>
                <a:lnTo>
                  <a:pt x="661438" y="40640"/>
                </a:lnTo>
                <a:lnTo>
                  <a:pt x="523240" y="40640"/>
                </a:lnTo>
                <a:lnTo>
                  <a:pt x="491670" y="25400"/>
                </a:lnTo>
                <a:lnTo>
                  <a:pt x="479667" y="20320"/>
                </a:lnTo>
                <a:lnTo>
                  <a:pt x="466886" y="16510"/>
                </a:lnTo>
                <a:lnTo>
                  <a:pt x="439934" y="13970"/>
                </a:lnTo>
                <a:close/>
              </a:path>
              <a:path w="1050290" h="692150" extrusionOk="0">
                <a:moveTo>
                  <a:pt x="601571" y="17780"/>
                </a:moveTo>
                <a:lnTo>
                  <a:pt x="590830" y="17780"/>
                </a:lnTo>
                <a:lnTo>
                  <a:pt x="575376" y="19050"/>
                </a:lnTo>
                <a:lnTo>
                  <a:pt x="560231" y="21590"/>
                </a:lnTo>
                <a:lnTo>
                  <a:pt x="545805" y="26670"/>
                </a:lnTo>
                <a:lnTo>
                  <a:pt x="532507" y="34290"/>
                </a:lnTo>
                <a:lnTo>
                  <a:pt x="523240" y="40640"/>
                </a:lnTo>
                <a:lnTo>
                  <a:pt x="661438" y="40640"/>
                </a:lnTo>
                <a:lnTo>
                  <a:pt x="632305" y="26670"/>
                </a:lnTo>
                <a:lnTo>
                  <a:pt x="622435" y="22860"/>
                </a:lnTo>
                <a:lnTo>
                  <a:pt x="612148" y="19050"/>
                </a:lnTo>
                <a:lnTo>
                  <a:pt x="601571" y="1778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64FB120-7A86-4E2B-B06D-F0AA3D838A59}"/>
              </a:ext>
            </a:extLst>
          </p:cNvPr>
          <p:cNvGrpSpPr/>
          <p:nvPr/>
        </p:nvGrpSpPr>
        <p:grpSpPr>
          <a:xfrm>
            <a:off x="2078640" y="6746558"/>
            <a:ext cx="909302" cy="806706"/>
            <a:chOff x="14148266" y="5656624"/>
            <a:chExt cx="909302" cy="806706"/>
          </a:xfrm>
        </p:grpSpPr>
        <p:sp>
          <p:nvSpPr>
            <p:cNvPr id="14" name="Google Shape;884;p31">
              <a:extLst>
                <a:ext uri="{FF2B5EF4-FFF2-40B4-BE49-F238E27FC236}">
                  <a16:creationId xmlns:a16="http://schemas.microsoft.com/office/drawing/2014/main" id="{50568446-D4A5-4C71-A6BB-A7BE12CFB3DA}"/>
                </a:ext>
              </a:extLst>
            </p:cNvPr>
            <p:cNvSpPr/>
            <p:nvPr/>
          </p:nvSpPr>
          <p:spPr>
            <a:xfrm>
              <a:off x="14376213" y="5656624"/>
              <a:ext cx="681355" cy="627380"/>
            </a:xfrm>
            <a:custGeom>
              <a:avLst/>
              <a:gdLst/>
              <a:ahLst/>
              <a:cxnLst/>
              <a:rect l="l" t="t" r="r" b="b"/>
              <a:pathLst>
                <a:path w="681355" h="627379" extrusionOk="0">
                  <a:moveTo>
                    <a:pt x="205367" y="0"/>
                  </a:moveTo>
                  <a:lnTo>
                    <a:pt x="164728" y="3968"/>
                  </a:lnTo>
                  <a:lnTo>
                    <a:pt x="126230" y="15627"/>
                  </a:lnTo>
                  <a:lnTo>
                    <a:pt x="90767" y="34605"/>
                  </a:lnTo>
                  <a:lnTo>
                    <a:pt x="59235" y="60532"/>
                  </a:lnTo>
                  <a:lnTo>
                    <a:pt x="29846" y="97570"/>
                  </a:lnTo>
                  <a:lnTo>
                    <a:pt x="10172" y="139038"/>
                  </a:lnTo>
                  <a:lnTo>
                    <a:pt x="221" y="183180"/>
                  </a:lnTo>
                  <a:lnTo>
                    <a:pt x="0" y="228242"/>
                  </a:lnTo>
                  <a:lnTo>
                    <a:pt x="9514" y="272471"/>
                  </a:lnTo>
                  <a:lnTo>
                    <a:pt x="28772" y="314113"/>
                  </a:lnTo>
                  <a:lnTo>
                    <a:pt x="57779" y="351413"/>
                  </a:lnTo>
                  <a:lnTo>
                    <a:pt x="332075" y="625771"/>
                  </a:lnTo>
                  <a:lnTo>
                    <a:pt x="335949" y="627247"/>
                  </a:lnTo>
                  <a:lnTo>
                    <a:pt x="343718" y="627247"/>
                  </a:lnTo>
                  <a:lnTo>
                    <a:pt x="347593" y="625771"/>
                  </a:lnTo>
                  <a:lnTo>
                    <a:pt x="382689" y="590683"/>
                  </a:lnTo>
                  <a:lnTo>
                    <a:pt x="339823" y="590683"/>
                  </a:lnTo>
                  <a:lnTo>
                    <a:pt x="80554" y="331424"/>
                  </a:lnTo>
                  <a:lnTo>
                    <a:pt x="79999" y="330775"/>
                  </a:lnTo>
                  <a:lnTo>
                    <a:pt x="79698" y="330482"/>
                  </a:lnTo>
                  <a:lnTo>
                    <a:pt x="51507" y="292944"/>
                  </a:lnTo>
                  <a:lnTo>
                    <a:pt x="34662" y="250664"/>
                  </a:lnTo>
                  <a:lnTo>
                    <a:pt x="29164" y="206039"/>
                  </a:lnTo>
                  <a:lnTo>
                    <a:pt x="35003" y="161455"/>
                  </a:lnTo>
                  <a:lnTo>
                    <a:pt x="52170" y="119298"/>
                  </a:lnTo>
                  <a:lnTo>
                    <a:pt x="80658" y="81955"/>
                  </a:lnTo>
                  <a:lnTo>
                    <a:pt x="137833" y="43629"/>
                  </a:lnTo>
                  <a:lnTo>
                    <a:pt x="205367" y="30292"/>
                  </a:lnTo>
                  <a:lnTo>
                    <a:pt x="312678" y="30292"/>
                  </a:lnTo>
                  <a:lnTo>
                    <a:pt x="310002" y="28377"/>
                  </a:lnTo>
                  <a:lnTo>
                    <a:pt x="277201" y="12795"/>
                  </a:lnTo>
                  <a:lnTo>
                    <a:pt x="242097" y="3244"/>
                  </a:lnTo>
                  <a:lnTo>
                    <a:pt x="205367" y="0"/>
                  </a:lnTo>
                  <a:close/>
                </a:path>
                <a:path w="681355" h="627379" extrusionOk="0">
                  <a:moveTo>
                    <a:pt x="581604" y="30465"/>
                  </a:moveTo>
                  <a:lnTo>
                    <a:pt x="474936" y="30465"/>
                  </a:lnTo>
                  <a:lnTo>
                    <a:pt x="519530" y="36297"/>
                  </a:lnTo>
                  <a:lnTo>
                    <a:pt x="561698" y="53464"/>
                  </a:lnTo>
                  <a:lnTo>
                    <a:pt x="599051" y="81955"/>
                  </a:lnTo>
                  <a:lnTo>
                    <a:pt x="637387" y="139112"/>
                  </a:lnTo>
                  <a:lnTo>
                    <a:pt x="650725" y="206726"/>
                  </a:lnTo>
                  <a:lnTo>
                    <a:pt x="647401" y="241112"/>
                  </a:lnTo>
                  <a:lnTo>
                    <a:pt x="637641" y="273708"/>
                  </a:lnTo>
                  <a:lnTo>
                    <a:pt x="621764" y="303753"/>
                  </a:lnTo>
                  <a:lnTo>
                    <a:pt x="600077" y="330492"/>
                  </a:lnTo>
                  <a:lnTo>
                    <a:pt x="339823" y="590683"/>
                  </a:lnTo>
                  <a:lnTo>
                    <a:pt x="382689" y="590683"/>
                  </a:lnTo>
                  <a:lnTo>
                    <a:pt x="621595" y="351832"/>
                  </a:lnTo>
                  <a:lnTo>
                    <a:pt x="647043" y="320455"/>
                  </a:lnTo>
                  <a:lnTo>
                    <a:pt x="665673" y="285220"/>
                  </a:lnTo>
                  <a:lnTo>
                    <a:pt x="677120" y="247014"/>
                  </a:lnTo>
                  <a:lnTo>
                    <a:pt x="681017" y="206726"/>
                  </a:lnTo>
                  <a:lnTo>
                    <a:pt x="677048" y="166029"/>
                  </a:lnTo>
                  <a:lnTo>
                    <a:pt x="665388" y="127498"/>
                  </a:lnTo>
                  <a:lnTo>
                    <a:pt x="646407" y="92030"/>
                  </a:lnTo>
                  <a:lnTo>
                    <a:pt x="620474" y="60521"/>
                  </a:lnTo>
                  <a:lnTo>
                    <a:pt x="585058" y="32162"/>
                  </a:lnTo>
                  <a:lnTo>
                    <a:pt x="581604" y="30465"/>
                  </a:lnTo>
                  <a:close/>
                </a:path>
                <a:path w="681355" h="627379" extrusionOk="0">
                  <a:moveTo>
                    <a:pt x="312678" y="30292"/>
                  </a:moveTo>
                  <a:lnTo>
                    <a:pt x="205367" y="30292"/>
                  </a:lnTo>
                  <a:lnTo>
                    <a:pt x="239690" y="33622"/>
                  </a:lnTo>
                  <a:lnTo>
                    <a:pt x="272276" y="43405"/>
                  </a:lnTo>
                  <a:lnTo>
                    <a:pt x="302364" y="59327"/>
                  </a:lnTo>
                  <a:lnTo>
                    <a:pt x="329195" y="81076"/>
                  </a:lnTo>
                  <a:lnTo>
                    <a:pt x="335090" y="86876"/>
                  </a:lnTo>
                  <a:lnTo>
                    <a:pt x="344556" y="86876"/>
                  </a:lnTo>
                  <a:lnTo>
                    <a:pt x="350451" y="81065"/>
                  </a:lnTo>
                  <a:lnTo>
                    <a:pt x="388010" y="52839"/>
                  </a:lnTo>
                  <a:lnTo>
                    <a:pt x="395844" y="49715"/>
                  </a:lnTo>
                  <a:lnTo>
                    <a:pt x="339823" y="49715"/>
                  </a:lnTo>
                  <a:lnTo>
                    <a:pt x="312678" y="30292"/>
                  </a:lnTo>
                  <a:close/>
                </a:path>
                <a:path w="681355" h="627379" extrusionOk="0">
                  <a:moveTo>
                    <a:pt x="460193" y="679"/>
                  </a:moveTo>
                  <a:lnTo>
                    <a:pt x="417512" y="8069"/>
                  </a:lnTo>
                  <a:lnTo>
                    <a:pt x="376874" y="24413"/>
                  </a:lnTo>
                  <a:lnTo>
                    <a:pt x="339823" y="49715"/>
                  </a:lnTo>
                  <a:lnTo>
                    <a:pt x="395844" y="49715"/>
                  </a:lnTo>
                  <a:lnTo>
                    <a:pt x="430300" y="35976"/>
                  </a:lnTo>
                  <a:lnTo>
                    <a:pt x="474936" y="30465"/>
                  </a:lnTo>
                  <a:lnTo>
                    <a:pt x="581604" y="30465"/>
                  </a:lnTo>
                  <a:lnTo>
                    <a:pt x="545510" y="12731"/>
                  </a:lnTo>
                  <a:lnTo>
                    <a:pt x="503374" y="2234"/>
                  </a:lnTo>
                  <a:lnTo>
                    <a:pt x="460193" y="679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885;p31">
              <a:extLst>
                <a:ext uri="{FF2B5EF4-FFF2-40B4-BE49-F238E27FC236}">
                  <a16:creationId xmlns:a16="http://schemas.microsoft.com/office/drawing/2014/main" id="{9FDED25B-5C7D-4CD2-85C5-95456B462730}"/>
                </a:ext>
              </a:extLst>
            </p:cNvPr>
            <p:cNvSpPr/>
            <p:nvPr/>
          </p:nvSpPr>
          <p:spPr>
            <a:xfrm>
              <a:off x="14148266" y="6052485"/>
              <a:ext cx="697865" cy="410845"/>
            </a:xfrm>
            <a:custGeom>
              <a:avLst/>
              <a:gdLst/>
              <a:ahLst/>
              <a:cxnLst/>
              <a:rect l="l" t="t" r="r" b="b"/>
              <a:pathLst>
                <a:path w="697865" h="410845" extrusionOk="0">
                  <a:moveTo>
                    <a:pt x="286897" y="256505"/>
                  </a:moveTo>
                  <a:lnTo>
                    <a:pt x="219414" y="256505"/>
                  </a:lnTo>
                  <a:lnTo>
                    <a:pt x="221466" y="256808"/>
                  </a:lnTo>
                  <a:lnTo>
                    <a:pt x="234583" y="259836"/>
                  </a:lnTo>
                  <a:lnTo>
                    <a:pt x="246903" y="264844"/>
                  </a:lnTo>
                  <a:lnTo>
                    <a:pt x="258294" y="271778"/>
                  </a:lnTo>
                  <a:lnTo>
                    <a:pt x="268491" y="280473"/>
                  </a:lnTo>
                  <a:lnTo>
                    <a:pt x="351243" y="363235"/>
                  </a:lnTo>
                  <a:lnTo>
                    <a:pt x="368358" y="377641"/>
                  </a:lnTo>
                  <a:lnTo>
                    <a:pt x="387544" y="388886"/>
                  </a:lnTo>
                  <a:lnTo>
                    <a:pt x="408314" y="396733"/>
                  </a:lnTo>
                  <a:lnTo>
                    <a:pt x="430183" y="400951"/>
                  </a:lnTo>
                  <a:lnTo>
                    <a:pt x="513280" y="409715"/>
                  </a:lnTo>
                  <a:lnTo>
                    <a:pt x="516693" y="410406"/>
                  </a:lnTo>
                  <a:lnTo>
                    <a:pt x="520211" y="410846"/>
                  </a:lnTo>
                  <a:lnTo>
                    <a:pt x="525185" y="410835"/>
                  </a:lnTo>
                  <a:lnTo>
                    <a:pt x="659505" y="406542"/>
                  </a:lnTo>
                  <a:lnTo>
                    <a:pt x="694990" y="381576"/>
                  </a:lnTo>
                  <a:lnTo>
                    <a:pt x="695283" y="380553"/>
                  </a:lnTo>
                  <a:lnTo>
                    <a:pt x="525269" y="380553"/>
                  </a:lnTo>
                  <a:lnTo>
                    <a:pt x="515520" y="379527"/>
                  </a:lnTo>
                  <a:lnTo>
                    <a:pt x="515185" y="379475"/>
                  </a:lnTo>
                  <a:lnTo>
                    <a:pt x="514850" y="379454"/>
                  </a:lnTo>
                  <a:lnTo>
                    <a:pt x="433345" y="370857"/>
                  </a:lnTo>
                  <a:lnTo>
                    <a:pt x="385818" y="352918"/>
                  </a:lnTo>
                  <a:lnTo>
                    <a:pt x="289904" y="259070"/>
                  </a:lnTo>
                  <a:lnTo>
                    <a:pt x="286897" y="256505"/>
                  </a:lnTo>
                  <a:close/>
                </a:path>
                <a:path w="697865" h="410845" extrusionOk="0">
                  <a:moveTo>
                    <a:pt x="684011" y="328188"/>
                  </a:moveTo>
                  <a:lnTo>
                    <a:pt x="626522" y="328188"/>
                  </a:lnTo>
                  <a:lnTo>
                    <a:pt x="642133" y="330834"/>
                  </a:lnTo>
                  <a:lnTo>
                    <a:pt x="655040" y="338946"/>
                  </a:lnTo>
                  <a:lnTo>
                    <a:pt x="663949" y="351258"/>
                  </a:lnTo>
                  <a:lnTo>
                    <a:pt x="667568" y="366501"/>
                  </a:lnTo>
                  <a:lnTo>
                    <a:pt x="667631" y="369192"/>
                  </a:lnTo>
                  <a:lnTo>
                    <a:pt x="666647" y="371685"/>
                  </a:lnTo>
                  <a:lnTo>
                    <a:pt x="663045" y="375266"/>
                  </a:lnTo>
                  <a:lnTo>
                    <a:pt x="660909" y="376197"/>
                  </a:lnTo>
                  <a:lnTo>
                    <a:pt x="525269" y="380553"/>
                  </a:lnTo>
                  <a:lnTo>
                    <a:pt x="695283" y="380553"/>
                  </a:lnTo>
                  <a:lnTo>
                    <a:pt x="697212" y="373816"/>
                  </a:lnTo>
                  <a:lnTo>
                    <a:pt x="697850" y="365653"/>
                  </a:lnTo>
                  <a:lnTo>
                    <a:pt x="691487" y="338604"/>
                  </a:lnTo>
                  <a:lnTo>
                    <a:pt x="684011" y="328188"/>
                  </a:lnTo>
                  <a:close/>
                </a:path>
                <a:path w="697865" h="410845" extrusionOk="0">
                  <a:moveTo>
                    <a:pt x="361033" y="212820"/>
                  </a:moveTo>
                  <a:lnTo>
                    <a:pt x="351452" y="212820"/>
                  </a:lnTo>
                  <a:lnTo>
                    <a:pt x="339609" y="224652"/>
                  </a:lnTo>
                  <a:lnTo>
                    <a:pt x="339609" y="234244"/>
                  </a:lnTo>
                  <a:lnTo>
                    <a:pt x="431020" y="325644"/>
                  </a:lnTo>
                  <a:lnTo>
                    <a:pt x="439050" y="332193"/>
                  </a:lnTo>
                  <a:lnTo>
                    <a:pt x="447961" y="336873"/>
                  </a:lnTo>
                  <a:lnTo>
                    <a:pt x="457458" y="339681"/>
                  </a:lnTo>
                  <a:lnTo>
                    <a:pt x="467250" y="340617"/>
                  </a:lnTo>
                  <a:lnTo>
                    <a:pt x="477041" y="339681"/>
                  </a:lnTo>
                  <a:lnTo>
                    <a:pt x="509468" y="318293"/>
                  </a:lnTo>
                  <a:lnTo>
                    <a:pt x="676908" y="318293"/>
                  </a:lnTo>
                  <a:lnTo>
                    <a:pt x="675818" y="316775"/>
                  </a:lnTo>
                  <a:lnTo>
                    <a:pt x="665610" y="310338"/>
                  </a:lnTo>
                  <a:lnTo>
                    <a:pt x="467250" y="310338"/>
                  </a:lnTo>
                  <a:lnTo>
                    <a:pt x="459368" y="308809"/>
                  </a:lnTo>
                  <a:lnTo>
                    <a:pt x="452444" y="304221"/>
                  </a:lnTo>
                  <a:lnTo>
                    <a:pt x="361033" y="212820"/>
                  </a:lnTo>
                  <a:close/>
                </a:path>
                <a:path w="697865" h="410845" extrusionOk="0">
                  <a:moveTo>
                    <a:pt x="573414" y="329906"/>
                  </a:moveTo>
                  <a:lnTo>
                    <a:pt x="556734" y="329906"/>
                  </a:lnTo>
                  <a:lnTo>
                    <a:pt x="557613" y="330094"/>
                  </a:lnTo>
                  <a:lnTo>
                    <a:pt x="558367" y="330178"/>
                  </a:lnTo>
                  <a:lnTo>
                    <a:pt x="559446" y="330241"/>
                  </a:lnTo>
                  <a:lnTo>
                    <a:pt x="559770" y="330335"/>
                  </a:lnTo>
                  <a:lnTo>
                    <a:pt x="560158" y="330335"/>
                  </a:lnTo>
                  <a:lnTo>
                    <a:pt x="561109" y="330304"/>
                  </a:lnTo>
                  <a:lnTo>
                    <a:pt x="573414" y="329906"/>
                  </a:lnTo>
                  <a:close/>
                </a:path>
                <a:path w="697865" h="410845" extrusionOk="0">
                  <a:moveTo>
                    <a:pt x="561109" y="330304"/>
                  </a:moveTo>
                  <a:lnTo>
                    <a:pt x="560367" y="330304"/>
                  </a:lnTo>
                  <a:lnTo>
                    <a:pt x="561109" y="330304"/>
                  </a:lnTo>
                  <a:close/>
                </a:path>
                <a:path w="697865" h="410845" extrusionOk="0">
                  <a:moveTo>
                    <a:pt x="676908" y="318293"/>
                  </a:moveTo>
                  <a:lnTo>
                    <a:pt x="509468" y="318293"/>
                  </a:lnTo>
                  <a:lnTo>
                    <a:pt x="556587" y="329927"/>
                  </a:lnTo>
                  <a:lnTo>
                    <a:pt x="556734" y="329906"/>
                  </a:lnTo>
                  <a:lnTo>
                    <a:pt x="573414" y="329906"/>
                  </a:lnTo>
                  <a:lnTo>
                    <a:pt x="626522" y="328188"/>
                  </a:lnTo>
                  <a:lnTo>
                    <a:pt x="684011" y="328188"/>
                  </a:lnTo>
                  <a:lnTo>
                    <a:pt x="676908" y="318293"/>
                  </a:lnTo>
                  <a:close/>
                </a:path>
                <a:path w="697865" h="410845" extrusionOk="0">
                  <a:moveTo>
                    <a:pt x="362436" y="71317"/>
                  </a:moveTo>
                  <a:lnTo>
                    <a:pt x="224985" y="71317"/>
                  </a:lnTo>
                  <a:lnTo>
                    <a:pt x="302124" y="73044"/>
                  </a:lnTo>
                  <a:lnTo>
                    <a:pt x="311442" y="74142"/>
                  </a:lnTo>
                  <a:lnTo>
                    <a:pt x="384697" y="136425"/>
                  </a:lnTo>
                  <a:lnTo>
                    <a:pt x="403471" y="192653"/>
                  </a:lnTo>
                  <a:lnTo>
                    <a:pt x="403806" y="193145"/>
                  </a:lnTo>
                  <a:lnTo>
                    <a:pt x="407094" y="199344"/>
                  </a:lnTo>
                  <a:lnTo>
                    <a:pt x="407230" y="199836"/>
                  </a:lnTo>
                  <a:lnTo>
                    <a:pt x="482055" y="274609"/>
                  </a:lnTo>
                  <a:lnTo>
                    <a:pt x="486644" y="281534"/>
                  </a:lnTo>
                  <a:lnTo>
                    <a:pt x="488173" y="289419"/>
                  </a:lnTo>
                  <a:lnTo>
                    <a:pt x="486644" y="297301"/>
                  </a:lnTo>
                  <a:lnTo>
                    <a:pt x="482055" y="304221"/>
                  </a:lnTo>
                  <a:lnTo>
                    <a:pt x="475132" y="308809"/>
                  </a:lnTo>
                  <a:lnTo>
                    <a:pt x="467250" y="310338"/>
                  </a:lnTo>
                  <a:lnTo>
                    <a:pt x="665610" y="310338"/>
                  </a:lnTo>
                  <a:lnTo>
                    <a:pt x="653094" y="302446"/>
                  </a:lnTo>
                  <a:lnTo>
                    <a:pt x="638111" y="299969"/>
                  </a:lnTo>
                  <a:lnTo>
                    <a:pt x="561676" y="299969"/>
                  </a:lnTo>
                  <a:lnTo>
                    <a:pt x="518431" y="289289"/>
                  </a:lnTo>
                  <a:lnTo>
                    <a:pt x="503479" y="253175"/>
                  </a:lnTo>
                  <a:lnTo>
                    <a:pt x="432413" y="182161"/>
                  </a:lnTo>
                  <a:lnTo>
                    <a:pt x="428183" y="157702"/>
                  </a:lnTo>
                  <a:lnTo>
                    <a:pt x="425215" y="145888"/>
                  </a:lnTo>
                  <a:lnTo>
                    <a:pt x="420458" y="134655"/>
                  </a:lnTo>
                  <a:lnTo>
                    <a:pt x="414047" y="124271"/>
                  </a:lnTo>
                  <a:lnTo>
                    <a:pt x="406121" y="115001"/>
                  </a:lnTo>
                  <a:lnTo>
                    <a:pt x="362436" y="71317"/>
                  </a:lnTo>
                  <a:close/>
                </a:path>
                <a:path w="697865" h="410845" extrusionOk="0">
                  <a:moveTo>
                    <a:pt x="625569" y="297896"/>
                  </a:moveTo>
                  <a:lnTo>
                    <a:pt x="561676" y="299969"/>
                  </a:lnTo>
                  <a:lnTo>
                    <a:pt x="638111" y="299969"/>
                  </a:lnTo>
                  <a:lnTo>
                    <a:pt x="625569" y="297896"/>
                  </a:lnTo>
                  <a:close/>
                </a:path>
                <a:path w="697865" h="410845" extrusionOk="0">
                  <a:moveTo>
                    <a:pt x="60969" y="0"/>
                  </a:moveTo>
                  <a:lnTo>
                    <a:pt x="60330" y="0"/>
                  </a:lnTo>
                  <a:lnTo>
                    <a:pt x="49039" y="1096"/>
                  </a:lnTo>
                  <a:lnTo>
                    <a:pt x="12064" y="25577"/>
                  </a:lnTo>
                  <a:lnTo>
                    <a:pt x="0" y="234244"/>
                  </a:lnTo>
                  <a:lnTo>
                    <a:pt x="994" y="245690"/>
                  </a:lnTo>
                  <a:lnTo>
                    <a:pt x="25555" y="283136"/>
                  </a:lnTo>
                  <a:lnTo>
                    <a:pt x="164138" y="294430"/>
                  </a:lnTo>
                  <a:lnTo>
                    <a:pt x="164767" y="294430"/>
                  </a:lnTo>
                  <a:lnTo>
                    <a:pt x="182658" y="291620"/>
                  </a:lnTo>
                  <a:lnTo>
                    <a:pt x="198318" y="283776"/>
                  </a:lnTo>
                  <a:lnTo>
                    <a:pt x="210880" y="271750"/>
                  </a:lnTo>
                  <a:lnTo>
                    <a:pt x="215152" y="264117"/>
                  </a:lnTo>
                  <a:lnTo>
                    <a:pt x="164452" y="264117"/>
                  </a:lnTo>
                  <a:lnTo>
                    <a:pt x="50676" y="262913"/>
                  </a:lnTo>
                  <a:lnTo>
                    <a:pt x="43650" y="259897"/>
                  </a:lnTo>
                  <a:lnTo>
                    <a:pt x="33074" y="249102"/>
                  </a:lnTo>
                  <a:lnTo>
                    <a:pt x="30216" y="242013"/>
                  </a:lnTo>
                  <a:lnTo>
                    <a:pt x="32258" y="50679"/>
                  </a:lnTo>
                  <a:lnTo>
                    <a:pt x="35284" y="43653"/>
                  </a:lnTo>
                  <a:lnTo>
                    <a:pt x="45995" y="33161"/>
                  </a:lnTo>
                  <a:lnTo>
                    <a:pt x="52959" y="30302"/>
                  </a:lnTo>
                  <a:lnTo>
                    <a:pt x="216456" y="30302"/>
                  </a:lnTo>
                  <a:lnTo>
                    <a:pt x="213751" y="25101"/>
                  </a:lnTo>
                  <a:lnTo>
                    <a:pt x="201281" y="12566"/>
                  </a:lnTo>
                  <a:lnTo>
                    <a:pt x="185486" y="4266"/>
                  </a:lnTo>
                  <a:lnTo>
                    <a:pt x="167280" y="1151"/>
                  </a:lnTo>
                  <a:lnTo>
                    <a:pt x="60969" y="0"/>
                  </a:lnTo>
                  <a:close/>
                </a:path>
                <a:path w="697865" h="410845" extrusionOk="0">
                  <a:moveTo>
                    <a:pt x="216456" y="30302"/>
                  </a:moveTo>
                  <a:lnTo>
                    <a:pt x="60634" y="30302"/>
                  </a:lnTo>
                  <a:lnTo>
                    <a:pt x="166934" y="31444"/>
                  </a:lnTo>
                  <a:lnTo>
                    <a:pt x="177861" y="33782"/>
                  </a:lnTo>
                  <a:lnTo>
                    <a:pt x="186746" y="39916"/>
                  </a:lnTo>
                  <a:lnTo>
                    <a:pt x="192689" y="48926"/>
                  </a:lnTo>
                  <a:lnTo>
                    <a:pt x="194787" y="59893"/>
                  </a:lnTo>
                  <a:lnTo>
                    <a:pt x="192912" y="236275"/>
                  </a:lnTo>
                  <a:lnTo>
                    <a:pt x="190612" y="247194"/>
                  </a:lnTo>
                  <a:lnTo>
                    <a:pt x="184561" y="256031"/>
                  </a:lnTo>
                  <a:lnTo>
                    <a:pt x="175559" y="261967"/>
                  </a:lnTo>
                  <a:lnTo>
                    <a:pt x="164452" y="264117"/>
                  </a:lnTo>
                  <a:lnTo>
                    <a:pt x="215152" y="264117"/>
                  </a:lnTo>
                  <a:lnTo>
                    <a:pt x="219414" y="256505"/>
                  </a:lnTo>
                  <a:lnTo>
                    <a:pt x="286897" y="256505"/>
                  </a:lnTo>
                  <a:lnTo>
                    <a:pt x="275956" y="247178"/>
                  </a:lnTo>
                  <a:lnTo>
                    <a:pt x="260525" y="237791"/>
                  </a:lnTo>
                  <a:lnTo>
                    <a:pt x="243754" y="230975"/>
                  </a:lnTo>
                  <a:lnTo>
                    <a:pt x="225885" y="226862"/>
                  </a:lnTo>
                  <a:lnTo>
                    <a:pt x="223320" y="226485"/>
                  </a:lnTo>
                  <a:lnTo>
                    <a:pt x="224985" y="71317"/>
                  </a:lnTo>
                  <a:lnTo>
                    <a:pt x="362436" y="71317"/>
                  </a:lnTo>
                  <a:lnTo>
                    <a:pt x="357127" y="66008"/>
                  </a:lnTo>
                  <a:lnTo>
                    <a:pt x="345393" y="56301"/>
                  </a:lnTo>
                  <a:lnTo>
                    <a:pt x="332210" y="49092"/>
                  </a:lnTo>
                  <a:lnTo>
                    <a:pt x="317911" y="44522"/>
                  </a:lnTo>
                  <a:lnTo>
                    <a:pt x="302825" y="42731"/>
                  </a:lnTo>
                  <a:lnTo>
                    <a:pt x="221980" y="40920"/>
                  </a:lnTo>
                  <a:lnTo>
                    <a:pt x="216456" y="30302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886;p31">
              <a:extLst>
                <a:ext uri="{FF2B5EF4-FFF2-40B4-BE49-F238E27FC236}">
                  <a16:creationId xmlns:a16="http://schemas.microsoft.com/office/drawing/2014/main" id="{CED5019A-157B-45EB-B84F-4E0C53E477F0}"/>
                </a:ext>
              </a:extLst>
            </p:cNvPr>
            <p:cNvSpPr/>
            <p:nvPr/>
          </p:nvSpPr>
          <p:spPr>
            <a:xfrm>
              <a:off x="14274297" y="6257151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5" h="50164" extrusionOk="0">
                  <a:moveTo>
                    <a:pt x="25025" y="0"/>
                  </a:moveTo>
                  <a:lnTo>
                    <a:pt x="15288" y="1964"/>
                  </a:lnTo>
                  <a:lnTo>
                    <a:pt x="7333" y="7324"/>
                  </a:lnTo>
                  <a:lnTo>
                    <a:pt x="1968" y="15275"/>
                  </a:lnTo>
                  <a:lnTo>
                    <a:pt x="0" y="25014"/>
                  </a:lnTo>
                  <a:lnTo>
                    <a:pt x="1968" y="34754"/>
                  </a:lnTo>
                  <a:lnTo>
                    <a:pt x="7333" y="42705"/>
                  </a:lnTo>
                  <a:lnTo>
                    <a:pt x="15288" y="48064"/>
                  </a:lnTo>
                  <a:lnTo>
                    <a:pt x="25025" y="50029"/>
                  </a:lnTo>
                  <a:lnTo>
                    <a:pt x="34760" y="48064"/>
                  </a:lnTo>
                  <a:lnTo>
                    <a:pt x="42712" y="42705"/>
                  </a:lnTo>
                  <a:lnTo>
                    <a:pt x="48073" y="34754"/>
                  </a:lnTo>
                  <a:lnTo>
                    <a:pt x="50040" y="25014"/>
                  </a:lnTo>
                  <a:lnTo>
                    <a:pt x="48073" y="15275"/>
                  </a:lnTo>
                  <a:lnTo>
                    <a:pt x="42712" y="7324"/>
                  </a:lnTo>
                  <a:lnTo>
                    <a:pt x="34760" y="1964"/>
                  </a:lnTo>
                  <a:lnTo>
                    <a:pt x="25025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887;p31">
              <a:extLst>
                <a:ext uri="{FF2B5EF4-FFF2-40B4-BE49-F238E27FC236}">
                  <a16:creationId xmlns:a16="http://schemas.microsoft.com/office/drawing/2014/main" id="{49BE9B74-25D7-45C5-8FA5-1732C464F9E4}"/>
                </a:ext>
              </a:extLst>
            </p:cNvPr>
            <p:cNvSpPr/>
            <p:nvPr/>
          </p:nvSpPr>
          <p:spPr>
            <a:xfrm>
              <a:off x="14586650" y="5808115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 extrusionOk="0">
                  <a:moveTo>
                    <a:pt x="176423" y="0"/>
                  </a:moveTo>
                  <a:lnTo>
                    <a:pt x="82290" y="0"/>
                  </a:lnTo>
                  <a:lnTo>
                    <a:pt x="75516" y="6774"/>
                  </a:lnTo>
                  <a:lnTo>
                    <a:pt x="75516" y="75526"/>
                  </a:lnTo>
                  <a:lnTo>
                    <a:pt x="6774" y="75526"/>
                  </a:lnTo>
                  <a:lnTo>
                    <a:pt x="10" y="82290"/>
                  </a:lnTo>
                  <a:lnTo>
                    <a:pt x="0" y="176444"/>
                  </a:lnTo>
                  <a:lnTo>
                    <a:pt x="6774" y="183230"/>
                  </a:lnTo>
                  <a:lnTo>
                    <a:pt x="75516" y="183230"/>
                  </a:lnTo>
                  <a:lnTo>
                    <a:pt x="75516" y="252076"/>
                  </a:lnTo>
                  <a:lnTo>
                    <a:pt x="82290" y="258840"/>
                  </a:lnTo>
                  <a:lnTo>
                    <a:pt x="176423" y="258840"/>
                  </a:lnTo>
                  <a:lnTo>
                    <a:pt x="183209" y="252076"/>
                  </a:lnTo>
                  <a:lnTo>
                    <a:pt x="183209" y="228537"/>
                  </a:lnTo>
                  <a:lnTo>
                    <a:pt x="105818" y="228537"/>
                  </a:lnTo>
                  <a:lnTo>
                    <a:pt x="105818" y="159681"/>
                  </a:lnTo>
                  <a:lnTo>
                    <a:pt x="99044" y="152906"/>
                  </a:lnTo>
                  <a:lnTo>
                    <a:pt x="30302" y="152906"/>
                  </a:lnTo>
                  <a:lnTo>
                    <a:pt x="30302" y="105818"/>
                  </a:lnTo>
                  <a:lnTo>
                    <a:pt x="99044" y="105818"/>
                  </a:lnTo>
                  <a:lnTo>
                    <a:pt x="105818" y="99033"/>
                  </a:lnTo>
                  <a:lnTo>
                    <a:pt x="105818" y="30292"/>
                  </a:lnTo>
                  <a:lnTo>
                    <a:pt x="183209" y="30292"/>
                  </a:lnTo>
                  <a:lnTo>
                    <a:pt x="183209" y="6774"/>
                  </a:lnTo>
                  <a:lnTo>
                    <a:pt x="176423" y="0"/>
                  </a:lnTo>
                  <a:close/>
                </a:path>
                <a:path w="259080" h="259079" extrusionOk="0">
                  <a:moveTo>
                    <a:pt x="183209" y="30292"/>
                  </a:moveTo>
                  <a:lnTo>
                    <a:pt x="152916" y="30292"/>
                  </a:lnTo>
                  <a:lnTo>
                    <a:pt x="152916" y="99033"/>
                  </a:lnTo>
                  <a:lnTo>
                    <a:pt x="159691" y="105818"/>
                  </a:lnTo>
                  <a:lnTo>
                    <a:pt x="228548" y="105818"/>
                  </a:lnTo>
                  <a:lnTo>
                    <a:pt x="228548" y="152906"/>
                  </a:lnTo>
                  <a:lnTo>
                    <a:pt x="159691" y="152906"/>
                  </a:lnTo>
                  <a:lnTo>
                    <a:pt x="152916" y="159681"/>
                  </a:lnTo>
                  <a:lnTo>
                    <a:pt x="152916" y="228537"/>
                  </a:lnTo>
                  <a:lnTo>
                    <a:pt x="183209" y="228537"/>
                  </a:lnTo>
                  <a:lnTo>
                    <a:pt x="183209" y="183230"/>
                  </a:lnTo>
                  <a:lnTo>
                    <a:pt x="252055" y="183230"/>
                  </a:lnTo>
                  <a:lnTo>
                    <a:pt x="258840" y="176444"/>
                  </a:lnTo>
                  <a:lnTo>
                    <a:pt x="258840" y="82290"/>
                  </a:lnTo>
                  <a:lnTo>
                    <a:pt x="252055" y="75516"/>
                  </a:lnTo>
                  <a:lnTo>
                    <a:pt x="183209" y="75516"/>
                  </a:lnTo>
                  <a:lnTo>
                    <a:pt x="183209" y="30292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888;p31">
              <a:extLst>
                <a:ext uri="{FF2B5EF4-FFF2-40B4-BE49-F238E27FC236}">
                  <a16:creationId xmlns:a16="http://schemas.microsoft.com/office/drawing/2014/main" id="{437A4E4C-1A05-4101-BE2C-5173F56C758A}"/>
                </a:ext>
              </a:extLst>
            </p:cNvPr>
            <p:cNvSpPr/>
            <p:nvPr/>
          </p:nvSpPr>
          <p:spPr>
            <a:xfrm>
              <a:off x="14534277" y="5918319"/>
              <a:ext cx="261620" cy="201295"/>
            </a:xfrm>
            <a:custGeom>
              <a:avLst/>
              <a:gdLst/>
              <a:ahLst/>
              <a:cxnLst/>
              <a:rect l="l" t="t" r="r" b="b"/>
              <a:pathLst>
                <a:path w="261619" h="201295" extrusionOk="0">
                  <a:moveTo>
                    <a:pt x="7340" y="0"/>
                  </a:moveTo>
                  <a:lnTo>
                    <a:pt x="240" y="6711"/>
                  </a:lnTo>
                  <a:lnTo>
                    <a:pt x="52" y="15078"/>
                  </a:lnTo>
                  <a:lnTo>
                    <a:pt x="0" y="19214"/>
                  </a:lnTo>
                  <a:lnTo>
                    <a:pt x="6504" y="67485"/>
                  </a:lnTo>
                  <a:lnTo>
                    <a:pt x="24854" y="110896"/>
                  </a:lnTo>
                  <a:lnTo>
                    <a:pt x="53303" y="147701"/>
                  </a:lnTo>
                  <a:lnTo>
                    <a:pt x="90105" y="176152"/>
                  </a:lnTo>
                  <a:lnTo>
                    <a:pt x="133514" y="194504"/>
                  </a:lnTo>
                  <a:lnTo>
                    <a:pt x="181785" y="201009"/>
                  </a:lnTo>
                  <a:lnTo>
                    <a:pt x="199310" y="200180"/>
                  </a:lnTo>
                  <a:lnTo>
                    <a:pt x="249856" y="187837"/>
                  </a:lnTo>
                  <a:lnTo>
                    <a:pt x="261363" y="175858"/>
                  </a:lnTo>
                  <a:lnTo>
                    <a:pt x="259284" y="170717"/>
                  </a:lnTo>
                  <a:lnTo>
                    <a:pt x="181785" y="170717"/>
                  </a:lnTo>
                  <a:lnTo>
                    <a:pt x="133951" y="162980"/>
                  </a:lnTo>
                  <a:lnTo>
                    <a:pt x="92371" y="141446"/>
                  </a:lnTo>
                  <a:lnTo>
                    <a:pt x="59559" y="108631"/>
                  </a:lnTo>
                  <a:lnTo>
                    <a:pt x="38027" y="67048"/>
                  </a:lnTo>
                  <a:lnTo>
                    <a:pt x="30292" y="19214"/>
                  </a:lnTo>
                  <a:lnTo>
                    <a:pt x="30351" y="15078"/>
                  </a:lnTo>
                  <a:lnTo>
                    <a:pt x="30533" y="7423"/>
                  </a:lnTo>
                  <a:lnTo>
                    <a:pt x="23905" y="492"/>
                  </a:lnTo>
                  <a:lnTo>
                    <a:pt x="7340" y="0"/>
                  </a:lnTo>
                  <a:close/>
                </a:path>
                <a:path w="261619" h="201295" extrusionOk="0">
                  <a:moveTo>
                    <a:pt x="246254" y="156592"/>
                  </a:moveTo>
                  <a:lnTo>
                    <a:pt x="196397" y="170026"/>
                  </a:lnTo>
                  <a:lnTo>
                    <a:pt x="181785" y="170717"/>
                  </a:lnTo>
                  <a:lnTo>
                    <a:pt x="259284" y="170717"/>
                  </a:lnTo>
                  <a:lnTo>
                    <a:pt x="255091" y="160351"/>
                  </a:lnTo>
                  <a:lnTo>
                    <a:pt x="246254" y="156592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889;p31">
              <a:extLst>
                <a:ext uri="{FF2B5EF4-FFF2-40B4-BE49-F238E27FC236}">
                  <a16:creationId xmlns:a16="http://schemas.microsoft.com/office/drawing/2014/main" id="{78AE954F-007A-4E10-A964-DE451930DECA}"/>
                </a:ext>
              </a:extLst>
            </p:cNvPr>
            <p:cNvSpPr/>
            <p:nvPr/>
          </p:nvSpPr>
          <p:spPr>
            <a:xfrm>
              <a:off x="14542203" y="5755735"/>
              <a:ext cx="356235" cy="314325"/>
            </a:xfrm>
            <a:custGeom>
              <a:avLst/>
              <a:gdLst/>
              <a:ahLst/>
              <a:cxnLst/>
              <a:rect l="l" t="t" r="r" b="b"/>
              <a:pathLst>
                <a:path w="356234" h="314325" extrusionOk="0">
                  <a:moveTo>
                    <a:pt x="272590" y="30302"/>
                  </a:moveTo>
                  <a:lnTo>
                    <a:pt x="173858" y="30302"/>
                  </a:lnTo>
                  <a:lnTo>
                    <a:pt x="221693" y="38038"/>
                  </a:lnTo>
                  <a:lnTo>
                    <a:pt x="263275" y="59568"/>
                  </a:lnTo>
                  <a:lnTo>
                    <a:pt x="296091" y="92379"/>
                  </a:lnTo>
                  <a:lnTo>
                    <a:pt x="317625" y="133956"/>
                  </a:lnTo>
                  <a:lnTo>
                    <a:pt x="325361" y="181785"/>
                  </a:lnTo>
                  <a:lnTo>
                    <a:pt x="322498" y="211309"/>
                  </a:lnTo>
                  <a:lnTo>
                    <a:pt x="314088" y="239322"/>
                  </a:lnTo>
                  <a:lnTo>
                    <a:pt x="300399" y="265167"/>
                  </a:lnTo>
                  <a:lnTo>
                    <a:pt x="281698" y="288190"/>
                  </a:lnTo>
                  <a:lnTo>
                    <a:pt x="275813" y="294148"/>
                  </a:lnTo>
                  <a:lnTo>
                    <a:pt x="275886" y="303749"/>
                  </a:lnTo>
                  <a:lnTo>
                    <a:pt x="284787" y="312534"/>
                  </a:lnTo>
                  <a:lnTo>
                    <a:pt x="288629" y="313979"/>
                  </a:lnTo>
                  <a:lnTo>
                    <a:pt x="296388" y="313979"/>
                  </a:lnTo>
                  <a:lnTo>
                    <a:pt x="325708" y="281852"/>
                  </a:lnTo>
                  <a:lnTo>
                    <a:pt x="352220" y="217224"/>
                  </a:lnTo>
                  <a:lnTo>
                    <a:pt x="355654" y="181785"/>
                  </a:lnTo>
                  <a:lnTo>
                    <a:pt x="349149" y="133518"/>
                  </a:lnTo>
                  <a:lnTo>
                    <a:pt x="330799" y="90110"/>
                  </a:lnTo>
                  <a:lnTo>
                    <a:pt x="302349" y="53307"/>
                  </a:lnTo>
                  <a:lnTo>
                    <a:pt x="272590" y="30302"/>
                  </a:lnTo>
                  <a:close/>
                </a:path>
                <a:path w="356234" h="314325" extrusionOk="0">
                  <a:moveTo>
                    <a:pt x="173858" y="0"/>
                  </a:moveTo>
                  <a:lnTo>
                    <a:pt x="129244" y="5588"/>
                  </a:lnTo>
                  <a:lnTo>
                    <a:pt x="88150" y="21566"/>
                  </a:lnTo>
                  <a:lnTo>
                    <a:pt x="52262" y="46747"/>
                  </a:lnTo>
                  <a:lnTo>
                    <a:pt x="23266" y="79948"/>
                  </a:lnTo>
                  <a:lnTo>
                    <a:pt x="2848" y="119985"/>
                  </a:lnTo>
                  <a:lnTo>
                    <a:pt x="0" y="127859"/>
                  </a:lnTo>
                  <a:lnTo>
                    <a:pt x="4083" y="136540"/>
                  </a:lnTo>
                  <a:lnTo>
                    <a:pt x="19821" y="142226"/>
                  </a:lnTo>
                  <a:lnTo>
                    <a:pt x="28501" y="138152"/>
                  </a:lnTo>
                  <a:lnTo>
                    <a:pt x="31349" y="130278"/>
                  </a:lnTo>
                  <a:lnTo>
                    <a:pt x="53783" y="89429"/>
                  </a:lnTo>
                  <a:lnTo>
                    <a:pt x="86846" y="57866"/>
                  </a:lnTo>
                  <a:lnTo>
                    <a:pt x="127789" y="37514"/>
                  </a:lnTo>
                  <a:lnTo>
                    <a:pt x="173858" y="30302"/>
                  </a:lnTo>
                  <a:lnTo>
                    <a:pt x="272590" y="30302"/>
                  </a:lnTo>
                  <a:lnTo>
                    <a:pt x="265545" y="24856"/>
                  </a:lnTo>
                  <a:lnTo>
                    <a:pt x="222133" y="6505"/>
                  </a:lnTo>
                  <a:lnTo>
                    <a:pt x="173858" y="0"/>
                  </a:lnTo>
                  <a:close/>
                </a:path>
              </a:pathLst>
            </a:custGeom>
            <a:solidFill>
              <a:srgbClr val="E6204B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" name="Google Shape;965;p32">
            <a:extLst>
              <a:ext uri="{FF2B5EF4-FFF2-40B4-BE49-F238E27FC236}">
                <a16:creationId xmlns:a16="http://schemas.microsoft.com/office/drawing/2014/main" id="{7C277A23-859D-4FDA-AD08-34970D5B61EA}"/>
              </a:ext>
            </a:extLst>
          </p:cNvPr>
          <p:cNvSpPr/>
          <p:nvPr/>
        </p:nvSpPr>
        <p:spPr>
          <a:xfrm>
            <a:off x="2106890" y="8423552"/>
            <a:ext cx="734941" cy="599368"/>
          </a:xfrm>
          <a:custGeom>
            <a:avLst/>
            <a:gdLst/>
            <a:ahLst/>
            <a:cxnLst/>
            <a:rect l="l" t="t" r="r" b="b"/>
            <a:pathLst>
              <a:path w="176" h="144" extrusionOk="0">
                <a:moveTo>
                  <a:pt x="84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2" y="24"/>
                  <a:pt x="80" y="26"/>
                  <a:pt x="80" y="28"/>
                </a:cubicBezTo>
                <a:cubicBezTo>
                  <a:pt x="80" y="30"/>
                  <a:pt x="82" y="32"/>
                  <a:pt x="84" y="32"/>
                </a:cubicBezTo>
                <a:moveTo>
                  <a:pt x="132" y="32"/>
                </a:move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30" y="24"/>
                  <a:pt x="128" y="26"/>
                  <a:pt x="128" y="28"/>
                </a:cubicBezTo>
                <a:cubicBezTo>
                  <a:pt x="128" y="30"/>
                  <a:pt x="130" y="32"/>
                  <a:pt x="132" y="32"/>
                </a:cubicBezTo>
                <a:moveTo>
                  <a:pt x="148" y="32"/>
                </a:moveTo>
                <a:cubicBezTo>
                  <a:pt x="150" y="32"/>
                  <a:pt x="152" y="30"/>
                  <a:pt x="152" y="28"/>
                </a:cubicBezTo>
                <a:cubicBezTo>
                  <a:pt x="152" y="26"/>
                  <a:pt x="150" y="24"/>
                  <a:pt x="148" y="24"/>
                </a:cubicBezTo>
                <a:cubicBezTo>
                  <a:pt x="146" y="24"/>
                  <a:pt x="144" y="26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54"/>
                  <a:pt x="114" y="56"/>
                  <a:pt x="116" y="5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moveTo>
                  <a:pt x="68" y="32"/>
                </a:moveTo>
                <a:cubicBezTo>
                  <a:pt x="70" y="32"/>
                  <a:pt x="72" y="30"/>
                  <a:pt x="72" y="28"/>
                </a:cubicBezTo>
                <a:cubicBezTo>
                  <a:pt x="72" y="26"/>
                  <a:pt x="70" y="24"/>
                  <a:pt x="68" y="24"/>
                </a:cubicBezTo>
                <a:cubicBezTo>
                  <a:pt x="66" y="24"/>
                  <a:pt x="64" y="26"/>
                  <a:pt x="64" y="28"/>
                </a:cubicBezTo>
                <a:cubicBezTo>
                  <a:pt x="64" y="30"/>
                  <a:pt x="66" y="32"/>
                  <a:pt x="68" y="32"/>
                </a:cubicBezTo>
                <a:moveTo>
                  <a:pt x="5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moveTo>
                  <a:pt x="52" y="120"/>
                </a:move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15" y="136"/>
                  <a:pt x="8" y="129"/>
                  <a:pt x="8" y="120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30" y="120"/>
                  <a:pt x="32" y="118"/>
                  <a:pt x="32" y="116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  <a:moveTo>
                  <a:pt x="52" y="32"/>
                </a:move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moveTo>
                  <a:pt x="5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4" y="88"/>
                  <a:pt x="96" y="86"/>
                  <a:pt x="96" y="84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0"/>
                  <a:pt x="94" y="48"/>
                  <a:pt x="9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moveTo>
                  <a:pt x="5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lnTo>
                  <a:pt x="56" y="5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0A77B1C-0225-411A-8435-7A98A3FF3F5C}"/>
              </a:ext>
            </a:extLst>
          </p:cNvPr>
          <p:cNvSpPr/>
          <p:nvPr/>
        </p:nvSpPr>
        <p:spPr>
          <a:xfrm>
            <a:off x="12357386" y="1364343"/>
            <a:ext cx="6482158" cy="8897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0" name="Google Shape;230;p10"/>
          <p:cNvSpPr/>
          <p:nvPr/>
        </p:nvSpPr>
        <p:spPr>
          <a:xfrm>
            <a:off x="995365" y="9765076"/>
            <a:ext cx="2413000" cy="161925"/>
          </a:xfrm>
          <a:custGeom>
            <a:avLst/>
            <a:gdLst/>
            <a:ahLst/>
            <a:cxnLst/>
            <a:rect l="l" t="t" r="r" b="b"/>
            <a:pathLst>
              <a:path w="2413000" h="161925" extrusionOk="0">
                <a:moveTo>
                  <a:pt x="0" y="0"/>
                </a:moveTo>
                <a:lnTo>
                  <a:pt x="2412910" y="0"/>
                </a:lnTo>
                <a:lnTo>
                  <a:pt x="2412910" y="161314"/>
                </a:lnTo>
                <a:lnTo>
                  <a:pt x="0" y="161314"/>
                </a:lnTo>
                <a:lnTo>
                  <a:pt x="0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75;p5">
            <a:extLst>
              <a:ext uri="{FF2B5EF4-FFF2-40B4-BE49-F238E27FC236}">
                <a16:creationId xmlns:a16="http://schemas.microsoft.com/office/drawing/2014/main" id="{C316DD47-F9BA-4398-A914-0093897B9031}"/>
              </a:ext>
            </a:extLst>
          </p:cNvPr>
          <p:cNvSpPr txBox="1"/>
          <p:nvPr/>
        </p:nvSpPr>
        <p:spPr>
          <a:xfrm>
            <a:off x="2053181" y="985852"/>
            <a:ext cx="6482158" cy="691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Elegir democráticamente sus representantes para participar en los comités o reuniones en las cuales se den los espacios para la escucha del paciente.</a:t>
            </a: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Informar inconsistencias presentadas en la prestación de los servicios presentadas al paciente o referidas por los demás.</a:t>
            </a: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Proponer espacios pedagógicos o de participación en los cuales se traten temas de interés para los pacientes, familiares y cuidadores.</a:t>
            </a:r>
          </a:p>
        </p:txBody>
      </p:sp>
      <p:sp>
        <p:nvSpPr>
          <p:cNvPr id="12" name="Google Shape;996;p32">
            <a:extLst>
              <a:ext uri="{FF2B5EF4-FFF2-40B4-BE49-F238E27FC236}">
                <a16:creationId xmlns:a16="http://schemas.microsoft.com/office/drawing/2014/main" id="{803F7E1A-31CB-4FFF-B737-7BEC72337343}"/>
              </a:ext>
            </a:extLst>
          </p:cNvPr>
          <p:cNvSpPr/>
          <p:nvPr/>
        </p:nvSpPr>
        <p:spPr>
          <a:xfrm>
            <a:off x="935577" y="4076283"/>
            <a:ext cx="734941" cy="734941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96" y="8"/>
                </a:moveTo>
                <a:cubicBezTo>
                  <a:pt x="136" y="8"/>
                  <a:pt x="168" y="40"/>
                  <a:pt x="168" y="80"/>
                </a:cubicBezTo>
                <a:cubicBezTo>
                  <a:pt x="168" y="82"/>
                  <a:pt x="170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36"/>
                  <a:pt x="140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8"/>
                  <a:pt x="96" y="8"/>
                </a:cubicBezTo>
                <a:moveTo>
                  <a:pt x="96" y="48"/>
                </a:moveTo>
                <a:cubicBezTo>
                  <a:pt x="114" y="48"/>
                  <a:pt x="128" y="62"/>
                  <a:pt x="128" y="80"/>
                </a:cubicBezTo>
                <a:cubicBezTo>
                  <a:pt x="128" y="82"/>
                  <a:pt x="130" y="84"/>
                  <a:pt x="132" y="84"/>
                </a:cubicBezTo>
                <a:cubicBezTo>
                  <a:pt x="134" y="84"/>
                  <a:pt x="136" y="82"/>
                  <a:pt x="136" y="80"/>
                </a:cubicBezTo>
                <a:cubicBezTo>
                  <a:pt x="136" y="58"/>
                  <a:pt x="118" y="40"/>
                  <a:pt x="96" y="40"/>
                </a:cubicBezTo>
                <a:cubicBezTo>
                  <a:pt x="94" y="40"/>
                  <a:pt x="92" y="42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96" y="88"/>
                </a:moveTo>
                <a:cubicBezTo>
                  <a:pt x="100" y="88"/>
                  <a:pt x="104" y="84"/>
                  <a:pt x="104" y="80"/>
                </a:cubicBezTo>
                <a:cubicBezTo>
                  <a:pt x="104" y="76"/>
                  <a:pt x="100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84"/>
                  <a:pt x="92" y="88"/>
                  <a:pt x="96" y="88"/>
                </a:cubicBezTo>
                <a:moveTo>
                  <a:pt x="176" y="140"/>
                </a:move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lose/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75;p5">
            <a:extLst>
              <a:ext uri="{FF2B5EF4-FFF2-40B4-BE49-F238E27FC236}">
                <a16:creationId xmlns:a16="http://schemas.microsoft.com/office/drawing/2014/main" id="{FE834BD9-DBBF-465A-AE0D-FC354573BA34}"/>
              </a:ext>
            </a:extLst>
          </p:cNvPr>
          <p:cNvSpPr txBox="1"/>
          <p:nvPr/>
        </p:nvSpPr>
        <p:spPr>
          <a:xfrm>
            <a:off x="11002202" y="4066356"/>
            <a:ext cx="6482158" cy="5187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Promover la vinculación permanente de pacientes al grupo para su crecimiento y fortalecimiento.</a:t>
            </a: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Divulgar los derechos y deberes de los pacientes.</a:t>
            </a: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lvl="0" algn="just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Apoyar las actividades que involucren o ameriten la participación de los pacientes.</a:t>
            </a:r>
          </a:p>
        </p:txBody>
      </p:sp>
      <p:sp>
        <p:nvSpPr>
          <p:cNvPr id="28" name="Google Shape;982;p32">
            <a:extLst>
              <a:ext uri="{FF2B5EF4-FFF2-40B4-BE49-F238E27FC236}">
                <a16:creationId xmlns:a16="http://schemas.microsoft.com/office/drawing/2014/main" id="{7D36F373-97C5-459A-869D-D1DF4A964665}"/>
              </a:ext>
            </a:extLst>
          </p:cNvPr>
          <p:cNvSpPr/>
          <p:nvPr/>
        </p:nvSpPr>
        <p:spPr>
          <a:xfrm>
            <a:off x="933794" y="1708027"/>
            <a:ext cx="738509" cy="734941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9" y="168"/>
                  <a:pt x="52" y="161"/>
                  <a:pt x="38" y="151"/>
                </a:cubicBezTo>
                <a:cubicBezTo>
                  <a:pt x="44" y="143"/>
                  <a:pt x="55" y="136"/>
                  <a:pt x="64" y="133"/>
                </a:cubicBezTo>
                <a:cubicBezTo>
                  <a:pt x="70" y="131"/>
                  <a:pt x="73" y="128"/>
                  <a:pt x="74" y="124"/>
                </a:cubicBezTo>
                <a:cubicBezTo>
                  <a:pt x="75" y="119"/>
                  <a:pt x="72" y="116"/>
                  <a:pt x="71" y="116"/>
                </a:cubicBezTo>
                <a:cubicBezTo>
                  <a:pt x="70" y="115"/>
                  <a:pt x="69" y="114"/>
                  <a:pt x="67" y="115"/>
                </a:cubicBezTo>
                <a:cubicBezTo>
                  <a:pt x="67" y="115"/>
                  <a:pt x="60" y="117"/>
                  <a:pt x="50" y="112"/>
                </a:cubicBezTo>
                <a:cubicBezTo>
                  <a:pt x="53" y="106"/>
                  <a:pt x="56" y="95"/>
                  <a:pt x="56" y="72"/>
                </a:cubicBezTo>
                <a:cubicBezTo>
                  <a:pt x="56" y="35"/>
                  <a:pt x="72" y="32"/>
                  <a:pt x="90" y="32"/>
                </a:cubicBezTo>
                <a:cubicBezTo>
                  <a:pt x="103" y="32"/>
                  <a:pt x="120" y="36"/>
                  <a:pt x="120" y="74"/>
                </a:cubicBezTo>
                <a:cubicBezTo>
                  <a:pt x="120" y="95"/>
                  <a:pt x="123" y="106"/>
                  <a:pt x="126" y="111"/>
                </a:cubicBezTo>
                <a:cubicBezTo>
                  <a:pt x="122" y="113"/>
                  <a:pt x="115" y="115"/>
                  <a:pt x="107" y="114"/>
                </a:cubicBezTo>
                <a:cubicBezTo>
                  <a:pt x="105" y="114"/>
                  <a:pt x="103" y="115"/>
                  <a:pt x="103" y="116"/>
                </a:cubicBezTo>
                <a:cubicBezTo>
                  <a:pt x="101" y="120"/>
                  <a:pt x="101" y="128"/>
                  <a:pt x="111" y="132"/>
                </a:cubicBezTo>
                <a:cubicBezTo>
                  <a:pt x="120" y="136"/>
                  <a:pt x="129" y="141"/>
                  <a:pt x="137" y="151"/>
                </a:cubicBezTo>
                <a:cubicBezTo>
                  <a:pt x="124" y="162"/>
                  <a:pt x="107" y="168"/>
                  <a:pt x="88" y="168"/>
                </a:cubicBezTo>
                <a:moveTo>
                  <a:pt x="143" y="146"/>
                </a:moveTo>
                <a:cubicBezTo>
                  <a:pt x="135" y="135"/>
                  <a:pt x="124" y="129"/>
                  <a:pt x="115" y="125"/>
                </a:cubicBezTo>
                <a:cubicBezTo>
                  <a:pt x="113" y="124"/>
                  <a:pt x="112" y="123"/>
                  <a:pt x="111" y="122"/>
                </a:cubicBezTo>
                <a:cubicBezTo>
                  <a:pt x="124" y="122"/>
                  <a:pt x="135" y="116"/>
                  <a:pt x="135" y="116"/>
                </a:cubicBezTo>
                <a:cubicBezTo>
                  <a:pt x="136" y="115"/>
                  <a:pt x="137" y="113"/>
                  <a:pt x="137" y="112"/>
                </a:cubicBezTo>
                <a:cubicBezTo>
                  <a:pt x="137" y="110"/>
                  <a:pt x="136" y="109"/>
                  <a:pt x="135" y="109"/>
                </a:cubicBezTo>
                <a:cubicBezTo>
                  <a:pt x="134" y="108"/>
                  <a:pt x="128" y="103"/>
                  <a:pt x="128" y="74"/>
                </a:cubicBezTo>
                <a:cubicBezTo>
                  <a:pt x="128" y="41"/>
                  <a:pt x="115" y="24"/>
                  <a:pt x="90" y="24"/>
                </a:cubicBezTo>
                <a:cubicBezTo>
                  <a:pt x="69" y="24"/>
                  <a:pt x="48" y="30"/>
                  <a:pt x="48" y="72"/>
                </a:cubicBezTo>
                <a:cubicBezTo>
                  <a:pt x="48" y="102"/>
                  <a:pt x="43" y="108"/>
                  <a:pt x="42" y="109"/>
                </a:cubicBezTo>
                <a:cubicBezTo>
                  <a:pt x="40" y="109"/>
                  <a:pt x="39" y="110"/>
                  <a:pt x="39" y="112"/>
                </a:cubicBezTo>
                <a:cubicBezTo>
                  <a:pt x="39" y="114"/>
                  <a:pt x="39" y="115"/>
                  <a:pt x="41" y="116"/>
                </a:cubicBezTo>
                <a:cubicBezTo>
                  <a:pt x="52" y="123"/>
                  <a:pt x="61" y="123"/>
                  <a:pt x="66" y="123"/>
                </a:cubicBezTo>
                <a:cubicBezTo>
                  <a:pt x="65" y="123"/>
                  <a:pt x="64" y="124"/>
                  <a:pt x="62" y="125"/>
                </a:cubicBezTo>
                <a:cubicBezTo>
                  <a:pt x="51" y="129"/>
                  <a:pt x="39" y="137"/>
                  <a:pt x="32" y="145"/>
                </a:cubicBezTo>
                <a:cubicBezTo>
                  <a:pt x="17" y="131"/>
                  <a:pt x="8" y="110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11"/>
                  <a:pt x="159" y="131"/>
                  <a:pt x="143" y="146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954;p32">
            <a:extLst>
              <a:ext uri="{FF2B5EF4-FFF2-40B4-BE49-F238E27FC236}">
                <a16:creationId xmlns:a16="http://schemas.microsoft.com/office/drawing/2014/main" id="{19385BF9-0969-48A1-8E36-74D5E6A30BA8}"/>
              </a:ext>
            </a:extLst>
          </p:cNvPr>
          <p:cNvSpPr/>
          <p:nvPr/>
        </p:nvSpPr>
        <p:spPr>
          <a:xfrm>
            <a:off x="933794" y="6660047"/>
            <a:ext cx="734941" cy="738509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733;p13">
            <a:extLst>
              <a:ext uri="{FF2B5EF4-FFF2-40B4-BE49-F238E27FC236}">
                <a16:creationId xmlns:a16="http://schemas.microsoft.com/office/drawing/2014/main" id="{04B7C341-6052-4F32-B3A2-7234B37529F4}"/>
              </a:ext>
            </a:extLst>
          </p:cNvPr>
          <p:cNvSpPr/>
          <p:nvPr/>
        </p:nvSpPr>
        <p:spPr>
          <a:xfrm>
            <a:off x="9899486" y="4649303"/>
            <a:ext cx="670674" cy="734890"/>
          </a:xfrm>
          <a:custGeom>
            <a:avLst/>
            <a:gdLst/>
            <a:ahLst/>
            <a:cxnLst/>
            <a:rect l="l" t="t" r="r" b="b"/>
            <a:pathLst>
              <a:path w="160" h="176" extrusionOk="0">
                <a:moveTo>
                  <a:pt x="80" y="100"/>
                </a:moveTo>
                <a:cubicBezTo>
                  <a:pt x="60" y="100"/>
                  <a:pt x="56" y="112"/>
                  <a:pt x="56" y="124"/>
                </a:cubicBezTo>
                <a:cubicBezTo>
                  <a:pt x="56" y="136"/>
                  <a:pt x="60" y="160"/>
                  <a:pt x="64" y="168"/>
                </a:cubicBezTo>
                <a:cubicBezTo>
                  <a:pt x="68" y="176"/>
                  <a:pt x="72" y="176"/>
                  <a:pt x="7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76"/>
                  <a:pt x="92" y="176"/>
                  <a:pt x="96" y="168"/>
                </a:cubicBezTo>
                <a:cubicBezTo>
                  <a:pt x="100" y="160"/>
                  <a:pt x="104" y="136"/>
                  <a:pt x="104" y="124"/>
                </a:cubicBezTo>
                <a:cubicBezTo>
                  <a:pt x="104" y="112"/>
                  <a:pt x="100" y="100"/>
                  <a:pt x="80" y="100"/>
                </a:cubicBezTo>
                <a:moveTo>
                  <a:pt x="89" y="164"/>
                </a:moveTo>
                <a:cubicBezTo>
                  <a:pt x="88" y="166"/>
                  <a:pt x="87" y="168"/>
                  <a:pt x="86" y="168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73" y="168"/>
                  <a:pt x="72" y="166"/>
                  <a:pt x="71" y="164"/>
                </a:cubicBezTo>
                <a:cubicBezTo>
                  <a:pt x="68" y="158"/>
                  <a:pt x="64" y="135"/>
                  <a:pt x="64" y="124"/>
                </a:cubicBezTo>
                <a:cubicBezTo>
                  <a:pt x="64" y="112"/>
                  <a:pt x="68" y="108"/>
                  <a:pt x="80" y="108"/>
                </a:cubicBezTo>
                <a:cubicBezTo>
                  <a:pt x="92" y="108"/>
                  <a:pt x="96" y="112"/>
                  <a:pt x="96" y="124"/>
                </a:cubicBezTo>
                <a:cubicBezTo>
                  <a:pt x="96" y="135"/>
                  <a:pt x="92" y="158"/>
                  <a:pt x="89" y="164"/>
                </a:cubicBezTo>
                <a:moveTo>
                  <a:pt x="80" y="92"/>
                </a:moveTo>
                <a:cubicBezTo>
                  <a:pt x="91" y="92"/>
                  <a:pt x="100" y="83"/>
                  <a:pt x="100" y="72"/>
                </a:cubicBezTo>
                <a:cubicBezTo>
                  <a:pt x="100" y="61"/>
                  <a:pt x="91" y="52"/>
                  <a:pt x="80" y="52"/>
                </a:cubicBezTo>
                <a:cubicBezTo>
                  <a:pt x="69" y="52"/>
                  <a:pt x="60" y="61"/>
                  <a:pt x="60" y="72"/>
                </a:cubicBezTo>
                <a:cubicBezTo>
                  <a:pt x="60" y="83"/>
                  <a:pt x="69" y="92"/>
                  <a:pt x="80" y="92"/>
                </a:cubicBezTo>
                <a:moveTo>
                  <a:pt x="80" y="60"/>
                </a:moveTo>
                <a:cubicBezTo>
                  <a:pt x="87" y="60"/>
                  <a:pt x="92" y="65"/>
                  <a:pt x="92" y="72"/>
                </a:cubicBezTo>
                <a:cubicBezTo>
                  <a:pt x="92" y="79"/>
                  <a:pt x="87" y="84"/>
                  <a:pt x="80" y="84"/>
                </a:cubicBezTo>
                <a:cubicBezTo>
                  <a:pt x="73" y="84"/>
                  <a:pt x="68" y="79"/>
                  <a:pt x="68" y="72"/>
                </a:cubicBezTo>
                <a:cubicBezTo>
                  <a:pt x="68" y="65"/>
                  <a:pt x="73" y="60"/>
                  <a:pt x="80" y="60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4"/>
                  <a:pt x="21" y="143"/>
                  <a:pt x="52" y="155"/>
                </a:cubicBezTo>
                <a:cubicBezTo>
                  <a:pt x="51" y="152"/>
                  <a:pt x="50" y="148"/>
                  <a:pt x="50" y="145"/>
                </a:cubicBezTo>
                <a:cubicBezTo>
                  <a:pt x="25" y="134"/>
                  <a:pt x="8" y="109"/>
                  <a:pt x="8" y="80"/>
                </a:cubicBezTo>
                <a:cubicBezTo>
                  <a:pt x="8" y="40"/>
                  <a:pt x="40" y="8"/>
                  <a:pt x="80" y="8"/>
                </a:cubicBezTo>
                <a:cubicBezTo>
                  <a:pt x="120" y="8"/>
                  <a:pt x="152" y="40"/>
                  <a:pt x="152" y="80"/>
                </a:cubicBezTo>
                <a:cubicBezTo>
                  <a:pt x="152" y="109"/>
                  <a:pt x="135" y="134"/>
                  <a:pt x="110" y="145"/>
                </a:cubicBezTo>
                <a:cubicBezTo>
                  <a:pt x="110" y="148"/>
                  <a:pt x="109" y="152"/>
                  <a:pt x="109" y="155"/>
                </a:cubicBezTo>
                <a:cubicBezTo>
                  <a:pt x="139" y="143"/>
                  <a:pt x="160" y="11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moveTo>
                  <a:pt x="106" y="103"/>
                </a:moveTo>
                <a:cubicBezTo>
                  <a:pt x="107" y="105"/>
                  <a:pt x="108" y="107"/>
                  <a:pt x="109" y="110"/>
                </a:cubicBezTo>
                <a:cubicBezTo>
                  <a:pt x="121" y="101"/>
                  <a:pt x="128" y="87"/>
                  <a:pt x="128" y="72"/>
                </a:cubicBezTo>
                <a:cubicBezTo>
                  <a:pt x="128" y="45"/>
                  <a:pt x="107" y="24"/>
                  <a:pt x="80" y="24"/>
                </a:cubicBezTo>
                <a:cubicBezTo>
                  <a:pt x="53" y="24"/>
                  <a:pt x="32" y="45"/>
                  <a:pt x="32" y="72"/>
                </a:cubicBezTo>
                <a:cubicBezTo>
                  <a:pt x="32" y="87"/>
                  <a:pt x="39" y="101"/>
                  <a:pt x="50" y="110"/>
                </a:cubicBezTo>
                <a:cubicBezTo>
                  <a:pt x="51" y="107"/>
                  <a:pt x="53" y="105"/>
                  <a:pt x="54" y="103"/>
                </a:cubicBezTo>
                <a:cubicBezTo>
                  <a:pt x="46" y="95"/>
                  <a:pt x="40" y="84"/>
                  <a:pt x="40" y="72"/>
                </a:cubicBezTo>
                <a:cubicBezTo>
                  <a:pt x="40" y="50"/>
                  <a:pt x="58" y="32"/>
                  <a:pt x="80" y="32"/>
                </a:cubicBezTo>
                <a:cubicBezTo>
                  <a:pt x="102" y="32"/>
                  <a:pt x="120" y="50"/>
                  <a:pt x="120" y="72"/>
                </a:cubicBezTo>
                <a:cubicBezTo>
                  <a:pt x="120" y="84"/>
                  <a:pt x="114" y="95"/>
                  <a:pt x="106" y="103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31" name="Google Shape;1012;p17">
            <a:extLst>
              <a:ext uri="{FF2B5EF4-FFF2-40B4-BE49-F238E27FC236}">
                <a16:creationId xmlns:a16="http://schemas.microsoft.com/office/drawing/2014/main" id="{079E6D26-8D81-4A40-B888-D0710411C58F}"/>
              </a:ext>
            </a:extLst>
          </p:cNvPr>
          <p:cNvSpPr/>
          <p:nvPr/>
        </p:nvSpPr>
        <p:spPr>
          <a:xfrm>
            <a:off x="9881104" y="6660047"/>
            <a:ext cx="734890" cy="738458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00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66"/>
                  <a:pt x="142" y="64"/>
                  <a:pt x="140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98" y="64"/>
                  <a:pt x="96" y="66"/>
                  <a:pt x="96" y="68"/>
                </a:cubicBezTo>
                <a:cubicBezTo>
                  <a:pt x="96" y="70"/>
                  <a:pt x="98" y="72"/>
                  <a:pt x="100" y="72"/>
                </a:cubicBezTo>
                <a:moveTo>
                  <a:pt x="100" y="56"/>
                </a:move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50"/>
                  <a:pt x="96" y="52"/>
                </a:cubicBezTo>
                <a:cubicBezTo>
                  <a:pt x="96" y="54"/>
                  <a:pt x="98" y="56"/>
                  <a:pt x="100" y="56"/>
                </a:cubicBezTo>
                <a:moveTo>
                  <a:pt x="100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8" y="88"/>
                  <a:pt x="120" y="86"/>
                  <a:pt x="120" y="84"/>
                </a:cubicBezTo>
                <a:cubicBezTo>
                  <a:pt x="120" y="82"/>
                  <a:pt x="118" y="80"/>
                  <a:pt x="116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86"/>
                  <a:pt x="98" y="88"/>
                  <a:pt x="100" y="88"/>
                </a:cubicBezTo>
                <a:moveTo>
                  <a:pt x="40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6" y="104"/>
                  <a:pt x="80" y="100"/>
                  <a:pt x="80" y="9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6" y="48"/>
                  <a:pt x="7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6" y="48"/>
                  <a:pt x="32" y="52"/>
                  <a:pt x="32" y="5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moveTo>
                  <a:pt x="40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96"/>
                  <a:pt x="72" y="96"/>
                  <a:pt x="72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56"/>
                </a:lnTo>
                <a:close/>
                <a:moveTo>
                  <a:pt x="100" y="104"/>
                </a:moveTo>
                <a:cubicBezTo>
                  <a:pt x="140" y="104"/>
                  <a:pt x="140" y="104"/>
                  <a:pt x="140" y="104"/>
                </a:cubicBezTo>
                <a:cubicBezTo>
                  <a:pt x="142" y="104"/>
                  <a:pt x="144" y="102"/>
                  <a:pt x="144" y="100"/>
                </a:cubicBezTo>
                <a:cubicBezTo>
                  <a:pt x="144" y="98"/>
                  <a:pt x="142" y="96"/>
                  <a:pt x="140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02"/>
                  <a:pt x="98" y="104"/>
                  <a:pt x="100" y="104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32" name="Google Shape;1002;p17">
            <a:extLst>
              <a:ext uri="{FF2B5EF4-FFF2-40B4-BE49-F238E27FC236}">
                <a16:creationId xmlns:a16="http://schemas.microsoft.com/office/drawing/2014/main" id="{625F4822-B9B4-43E8-97FB-A09FC4E80608}"/>
              </a:ext>
            </a:extLst>
          </p:cNvPr>
          <p:cNvSpPr/>
          <p:nvPr/>
        </p:nvSpPr>
        <p:spPr>
          <a:xfrm>
            <a:off x="9867792" y="8253057"/>
            <a:ext cx="734890" cy="734890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72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6" y="102"/>
                  <a:pt x="96" y="100"/>
                </a:cubicBezTo>
                <a:cubicBezTo>
                  <a:pt x="96" y="98"/>
                  <a:pt x="94" y="96"/>
                  <a:pt x="92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8"/>
                  <a:pt x="84" y="64"/>
                  <a:pt x="8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36" y="64"/>
                  <a:pt x="32" y="68"/>
                  <a:pt x="32" y="72"/>
                </a:cubicBezTo>
                <a:cubicBezTo>
                  <a:pt x="32" y="96"/>
                  <a:pt x="32" y="96"/>
                  <a:pt x="32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4"/>
                  <a:pt x="0" y="106"/>
                  <a:pt x="0" y="108"/>
                </a:cubicBezTo>
                <a:cubicBezTo>
                  <a:pt x="0" y="110"/>
                  <a:pt x="2" y="112"/>
                  <a:pt x="4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4" y="112"/>
                  <a:pt x="176" y="110"/>
                  <a:pt x="176" y="108"/>
                </a:cubicBezTo>
                <a:cubicBezTo>
                  <a:pt x="176" y="106"/>
                  <a:pt x="174" y="104"/>
                  <a:pt x="172" y="104"/>
                </a:cubicBezTo>
                <a:moveTo>
                  <a:pt x="8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2"/>
                  <a:pt x="40" y="72"/>
                  <a:pt x="40" y="72"/>
                </a:cubicBezTo>
                <a:cubicBezTo>
                  <a:pt x="80" y="72"/>
                  <a:pt x="80" y="72"/>
                  <a:pt x="80" y="72"/>
                </a:cubicBezTo>
                <a:lnTo>
                  <a:pt x="80" y="96"/>
                </a:lnTo>
                <a:close/>
                <a:moveTo>
                  <a:pt x="148" y="32"/>
                </a:moveTo>
                <a:cubicBezTo>
                  <a:pt x="152" y="32"/>
                  <a:pt x="152" y="32"/>
                  <a:pt x="152" y="32"/>
                </a:cubicBezTo>
                <a:cubicBezTo>
                  <a:pt x="154" y="32"/>
                  <a:pt x="156" y="30"/>
                  <a:pt x="156" y="28"/>
                </a:cubicBezTo>
                <a:cubicBezTo>
                  <a:pt x="156" y="26"/>
                  <a:pt x="154" y="24"/>
                  <a:pt x="152" y="24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18"/>
                  <a:pt x="150" y="16"/>
                  <a:pt x="148" y="16"/>
                </a:cubicBezTo>
                <a:cubicBezTo>
                  <a:pt x="146" y="16"/>
                  <a:pt x="144" y="18"/>
                  <a:pt x="14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56"/>
                </a:moveTo>
                <a:cubicBezTo>
                  <a:pt x="163" y="56"/>
                  <a:pt x="176" y="43"/>
                  <a:pt x="176" y="28"/>
                </a:cubicBezTo>
                <a:cubicBezTo>
                  <a:pt x="176" y="13"/>
                  <a:pt x="163" y="0"/>
                  <a:pt x="148" y="0"/>
                </a:cubicBezTo>
                <a:cubicBezTo>
                  <a:pt x="133" y="0"/>
                  <a:pt x="120" y="13"/>
                  <a:pt x="120" y="28"/>
                </a:cubicBezTo>
                <a:cubicBezTo>
                  <a:pt x="120" y="43"/>
                  <a:pt x="133" y="56"/>
                  <a:pt x="148" y="56"/>
                </a:cubicBezTo>
                <a:moveTo>
                  <a:pt x="148" y="8"/>
                </a:moveTo>
                <a:cubicBezTo>
                  <a:pt x="159" y="8"/>
                  <a:pt x="168" y="17"/>
                  <a:pt x="168" y="28"/>
                </a:cubicBezTo>
                <a:cubicBezTo>
                  <a:pt x="168" y="39"/>
                  <a:pt x="159" y="48"/>
                  <a:pt x="148" y="48"/>
                </a:cubicBezTo>
                <a:cubicBezTo>
                  <a:pt x="137" y="48"/>
                  <a:pt x="128" y="39"/>
                  <a:pt x="128" y="28"/>
                </a:cubicBezTo>
                <a:cubicBezTo>
                  <a:pt x="128" y="17"/>
                  <a:pt x="137" y="8"/>
                  <a:pt x="148" y="8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/>
          <p:nvPr/>
        </p:nvSpPr>
        <p:spPr>
          <a:xfrm>
            <a:off x="5675086" y="725714"/>
            <a:ext cx="14429014" cy="982617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8"/>
          <p:cNvSpPr/>
          <p:nvPr/>
        </p:nvSpPr>
        <p:spPr>
          <a:xfrm>
            <a:off x="0" y="3557450"/>
            <a:ext cx="20104100" cy="4038600"/>
          </a:xfrm>
          <a:custGeom>
            <a:avLst/>
            <a:gdLst/>
            <a:ahLst/>
            <a:cxnLst/>
            <a:rect l="l" t="t" r="r" b="b"/>
            <a:pathLst>
              <a:path w="20104100" h="4038600" extrusionOk="0">
                <a:moveTo>
                  <a:pt x="20104099" y="0"/>
                </a:moveTo>
                <a:lnTo>
                  <a:pt x="1712911" y="0"/>
                </a:lnTo>
                <a:lnTo>
                  <a:pt x="1664966" y="658"/>
                </a:lnTo>
                <a:lnTo>
                  <a:pt x="1617346" y="2620"/>
                </a:lnTo>
                <a:lnTo>
                  <a:pt x="1570070" y="5871"/>
                </a:lnTo>
                <a:lnTo>
                  <a:pt x="1523154" y="10391"/>
                </a:lnTo>
                <a:lnTo>
                  <a:pt x="1476616" y="16165"/>
                </a:lnTo>
                <a:lnTo>
                  <a:pt x="1430472" y="23175"/>
                </a:lnTo>
                <a:lnTo>
                  <a:pt x="1384740" y="31403"/>
                </a:lnTo>
                <a:lnTo>
                  <a:pt x="1339436" y="40834"/>
                </a:lnTo>
                <a:lnTo>
                  <a:pt x="1294579" y="51448"/>
                </a:lnTo>
                <a:lnTo>
                  <a:pt x="1250186" y="63231"/>
                </a:lnTo>
                <a:lnTo>
                  <a:pt x="1206272" y="76163"/>
                </a:lnTo>
                <a:lnTo>
                  <a:pt x="1162856" y="90228"/>
                </a:lnTo>
                <a:lnTo>
                  <a:pt x="1119955" y="105409"/>
                </a:lnTo>
                <a:lnTo>
                  <a:pt x="1077586" y="121689"/>
                </a:lnTo>
                <a:lnTo>
                  <a:pt x="1035767" y="139050"/>
                </a:lnTo>
                <a:lnTo>
                  <a:pt x="994513" y="157475"/>
                </a:lnTo>
                <a:lnTo>
                  <a:pt x="953843" y="176948"/>
                </a:lnTo>
                <a:lnTo>
                  <a:pt x="913773" y="197450"/>
                </a:lnTo>
                <a:lnTo>
                  <a:pt x="874322" y="218965"/>
                </a:lnTo>
                <a:lnTo>
                  <a:pt x="835505" y="241476"/>
                </a:lnTo>
                <a:lnTo>
                  <a:pt x="797341" y="264965"/>
                </a:lnTo>
                <a:lnTo>
                  <a:pt x="759845" y="289416"/>
                </a:lnTo>
                <a:lnTo>
                  <a:pt x="723037" y="314810"/>
                </a:lnTo>
                <a:lnTo>
                  <a:pt x="686932" y="341132"/>
                </a:lnTo>
                <a:lnTo>
                  <a:pt x="651548" y="368363"/>
                </a:lnTo>
                <a:lnTo>
                  <a:pt x="616902" y="396487"/>
                </a:lnTo>
                <a:lnTo>
                  <a:pt x="583011" y="425486"/>
                </a:lnTo>
                <a:lnTo>
                  <a:pt x="549892" y="455344"/>
                </a:lnTo>
                <a:lnTo>
                  <a:pt x="517563" y="486042"/>
                </a:lnTo>
                <a:lnTo>
                  <a:pt x="486041" y="517565"/>
                </a:lnTo>
                <a:lnTo>
                  <a:pt x="455343" y="549894"/>
                </a:lnTo>
                <a:lnTo>
                  <a:pt x="425485" y="583012"/>
                </a:lnTo>
                <a:lnTo>
                  <a:pt x="396486" y="616903"/>
                </a:lnTo>
                <a:lnTo>
                  <a:pt x="368362" y="651550"/>
                </a:lnTo>
                <a:lnTo>
                  <a:pt x="341131" y="686934"/>
                </a:lnTo>
                <a:lnTo>
                  <a:pt x="314810" y="723039"/>
                </a:lnTo>
                <a:lnTo>
                  <a:pt x="289415" y="759848"/>
                </a:lnTo>
                <a:lnTo>
                  <a:pt x="264965" y="797343"/>
                </a:lnTo>
                <a:lnTo>
                  <a:pt x="241476" y="835508"/>
                </a:lnTo>
                <a:lnTo>
                  <a:pt x="218965" y="874325"/>
                </a:lnTo>
                <a:lnTo>
                  <a:pt x="197450" y="913777"/>
                </a:lnTo>
                <a:lnTo>
                  <a:pt x="176947" y="953847"/>
                </a:lnTo>
                <a:lnTo>
                  <a:pt x="157475" y="994517"/>
                </a:lnTo>
                <a:lnTo>
                  <a:pt x="139049" y="1035771"/>
                </a:lnTo>
                <a:lnTo>
                  <a:pt x="121688" y="1077591"/>
                </a:lnTo>
                <a:lnTo>
                  <a:pt x="105409" y="1119960"/>
                </a:lnTo>
                <a:lnTo>
                  <a:pt x="90228" y="1162862"/>
                </a:lnTo>
                <a:lnTo>
                  <a:pt x="76163" y="1206278"/>
                </a:lnTo>
                <a:lnTo>
                  <a:pt x="63230" y="1250192"/>
                </a:lnTo>
                <a:lnTo>
                  <a:pt x="51448" y="1294586"/>
                </a:lnTo>
                <a:lnTo>
                  <a:pt x="40834" y="1339443"/>
                </a:lnTo>
                <a:lnTo>
                  <a:pt x="31403" y="1384747"/>
                </a:lnTo>
                <a:lnTo>
                  <a:pt x="23175" y="1430479"/>
                </a:lnTo>
                <a:lnTo>
                  <a:pt x="16165" y="1476624"/>
                </a:lnTo>
                <a:lnTo>
                  <a:pt x="10391" y="1523163"/>
                </a:lnTo>
                <a:lnTo>
                  <a:pt x="5871" y="1570079"/>
                </a:lnTo>
                <a:lnTo>
                  <a:pt x="2620" y="1617356"/>
                </a:lnTo>
                <a:lnTo>
                  <a:pt x="658" y="1664976"/>
                </a:lnTo>
                <a:lnTo>
                  <a:pt x="0" y="1712921"/>
                </a:lnTo>
                <a:lnTo>
                  <a:pt x="0" y="4038568"/>
                </a:lnTo>
                <a:lnTo>
                  <a:pt x="20104099" y="4038568"/>
                </a:lnTo>
                <a:lnTo>
                  <a:pt x="20104099" y="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8"/>
          <p:cNvSpPr/>
          <p:nvPr/>
        </p:nvSpPr>
        <p:spPr>
          <a:xfrm>
            <a:off x="7366957" y="1903394"/>
            <a:ext cx="1388110" cy="161925"/>
          </a:xfrm>
          <a:custGeom>
            <a:avLst/>
            <a:gdLst/>
            <a:ahLst/>
            <a:cxnLst/>
            <a:rect l="l" t="t" r="r" b="b"/>
            <a:pathLst>
              <a:path w="1388109" h="161925" extrusionOk="0">
                <a:moveTo>
                  <a:pt x="0" y="0"/>
                </a:moveTo>
                <a:lnTo>
                  <a:pt x="1387633" y="0"/>
                </a:lnTo>
                <a:lnTo>
                  <a:pt x="1387633" y="161303"/>
                </a:lnTo>
                <a:lnTo>
                  <a:pt x="0" y="161303"/>
                </a:lnTo>
                <a:lnTo>
                  <a:pt x="0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8"/>
          <p:cNvSpPr txBox="1">
            <a:spLocks noGrp="1"/>
          </p:cNvSpPr>
          <p:nvPr>
            <p:ph type="title"/>
          </p:nvPr>
        </p:nvSpPr>
        <p:spPr>
          <a:xfrm>
            <a:off x="1657672" y="4934831"/>
            <a:ext cx="6403340" cy="1430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err="1">
                <a:latin typeface="Prompt"/>
                <a:ea typeface="Prompt"/>
                <a:cs typeface="Prompt"/>
                <a:sym typeface="Prompt"/>
              </a:rPr>
              <a:t>Reuniones</a:t>
            </a:r>
            <a:br>
              <a:rPr lang="en-US" dirty="0">
                <a:latin typeface="Prompt"/>
                <a:ea typeface="Prompt"/>
                <a:cs typeface="Prompt"/>
                <a:sym typeface="Prompt"/>
              </a:rPr>
            </a:br>
            <a:r>
              <a:rPr lang="en-US" sz="3200" dirty="0">
                <a:latin typeface="Prompt"/>
                <a:ea typeface="Prompt"/>
                <a:cs typeface="Prompt"/>
                <a:sym typeface="Prompt"/>
              </a:rPr>
              <a:t>del </a:t>
            </a:r>
            <a:r>
              <a:rPr lang="en-US" sz="3200" dirty="0" err="1">
                <a:latin typeface="Prompt"/>
                <a:ea typeface="Prompt"/>
                <a:cs typeface="Prompt"/>
                <a:sym typeface="Prompt"/>
              </a:rPr>
              <a:t>grupo</a:t>
            </a:r>
            <a:endParaRPr sz="3200" dirty="0"/>
          </a:p>
        </p:txBody>
      </p:sp>
      <p:sp>
        <p:nvSpPr>
          <p:cNvPr id="209" name="Google Shape;209;p8"/>
          <p:cNvSpPr/>
          <p:nvPr/>
        </p:nvSpPr>
        <p:spPr>
          <a:xfrm>
            <a:off x="7112141" y="1694918"/>
            <a:ext cx="12003313" cy="7329714"/>
          </a:xfrm>
          <a:custGeom>
            <a:avLst/>
            <a:gdLst/>
            <a:ahLst/>
            <a:cxnLst/>
            <a:rect l="l" t="t" r="r" b="b"/>
            <a:pathLst>
              <a:path w="8681085" h="6872605" extrusionOk="0">
                <a:moveTo>
                  <a:pt x="8681013" y="0"/>
                </a:moveTo>
                <a:lnTo>
                  <a:pt x="0" y="0"/>
                </a:lnTo>
                <a:lnTo>
                  <a:pt x="0" y="6872544"/>
                </a:lnTo>
                <a:lnTo>
                  <a:pt x="7343797" y="6872544"/>
                </a:lnTo>
                <a:lnTo>
                  <a:pt x="7391758" y="6871700"/>
                </a:lnTo>
                <a:lnTo>
                  <a:pt x="7439295" y="6869187"/>
                </a:lnTo>
                <a:lnTo>
                  <a:pt x="7486379" y="6865032"/>
                </a:lnTo>
                <a:lnTo>
                  <a:pt x="7532981" y="6859265"/>
                </a:lnTo>
                <a:lnTo>
                  <a:pt x="7579074" y="6851913"/>
                </a:lnTo>
                <a:lnTo>
                  <a:pt x="7624629" y="6843005"/>
                </a:lnTo>
                <a:lnTo>
                  <a:pt x="7669617" y="6832569"/>
                </a:lnTo>
                <a:lnTo>
                  <a:pt x="7714011" y="6820634"/>
                </a:lnTo>
                <a:lnTo>
                  <a:pt x="7757783" y="6807227"/>
                </a:lnTo>
                <a:lnTo>
                  <a:pt x="7800903" y="6792377"/>
                </a:lnTo>
                <a:lnTo>
                  <a:pt x="7843344" y="6776113"/>
                </a:lnTo>
                <a:lnTo>
                  <a:pt x="7885077" y="6758462"/>
                </a:lnTo>
                <a:lnTo>
                  <a:pt x="7926075" y="6739453"/>
                </a:lnTo>
                <a:lnTo>
                  <a:pt x="7966308" y="6719113"/>
                </a:lnTo>
                <a:lnTo>
                  <a:pt x="8005749" y="6697473"/>
                </a:lnTo>
                <a:lnTo>
                  <a:pt x="8044368" y="6674558"/>
                </a:lnTo>
                <a:lnTo>
                  <a:pt x="8082139" y="6650399"/>
                </a:lnTo>
                <a:lnTo>
                  <a:pt x="8119033" y="6625023"/>
                </a:lnTo>
                <a:lnTo>
                  <a:pt x="8155021" y="6598459"/>
                </a:lnTo>
                <a:lnTo>
                  <a:pt x="8190075" y="6570734"/>
                </a:lnTo>
                <a:lnTo>
                  <a:pt x="8224167" y="6541878"/>
                </a:lnTo>
                <a:lnTo>
                  <a:pt x="8257268" y="6511918"/>
                </a:lnTo>
                <a:lnTo>
                  <a:pt x="8289351" y="6480882"/>
                </a:lnTo>
                <a:lnTo>
                  <a:pt x="8320386" y="6448799"/>
                </a:lnTo>
                <a:lnTo>
                  <a:pt x="8350346" y="6415698"/>
                </a:lnTo>
                <a:lnTo>
                  <a:pt x="8379203" y="6381606"/>
                </a:lnTo>
                <a:lnTo>
                  <a:pt x="8406927" y="6346552"/>
                </a:lnTo>
                <a:lnTo>
                  <a:pt x="8433492" y="6310564"/>
                </a:lnTo>
                <a:lnTo>
                  <a:pt x="8458868" y="6273671"/>
                </a:lnTo>
                <a:lnTo>
                  <a:pt x="8483027" y="6235900"/>
                </a:lnTo>
                <a:lnTo>
                  <a:pt x="8505941" y="6197280"/>
                </a:lnTo>
                <a:lnTo>
                  <a:pt x="8527582" y="6157839"/>
                </a:lnTo>
                <a:lnTo>
                  <a:pt x="8547921" y="6117606"/>
                </a:lnTo>
                <a:lnTo>
                  <a:pt x="8566930" y="6076609"/>
                </a:lnTo>
                <a:lnTo>
                  <a:pt x="8584581" y="6034875"/>
                </a:lnTo>
                <a:lnTo>
                  <a:pt x="8600846" y="5992434"/>
                </a:lnTo>
                <a:lnTo>
                  <a:pt x="8615696" y="5949314"/>
                </a:lnTo>
                <a:lnTo>
                  <a:pt x="8629103" y="5905543"/>
                </a:lnTo>
                <a:lnTo>
                  <a:pt x="8641038" y="5861149"/>
                </a:lnTo>
                <a:lnTo>
                  <a:pt x="8651474" y="5816160"/>
                </a:lnTo>
                <a:lnTo>
                  <a:pt x="8660382" y="5770605"/>
                </a:lnTo>
                <a:lnTo>
                  <a:pt x="8667733" y="5724513"/>
                </a:lnTo>
                <a:lnTo>
                  <a:pt x="8673501" y="5677910"/>
                </a:lnTo>
                <a:lnTo>
                  <a:pt x="8677655" y="5630827"/>
                </a:lnTo>
                <a:lnTo>
                  <a:pt x="8680169" y="5583290"/>
                </a:lnTo>
                <a:lnTo>
                  <a:pt x="8681013" y="5535328"/>
                </a:lnTo>
                <a:lnTo>
                  <a:pt x="868101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75;p5">
            <a:extLst>
              <a:ext uri="{FF2B5EF4-FFF2-40B4-BE49-F238E27FC236}">
                <a16:creationId xmlns:a16="http://schemas.microsoft.com/office/drawing/2014/main" id="{714C13FA-0042-4585-BD15-62F63C364018}"/>
              </a:ext>
            </a:extLst>
          </p:cNvPr>
          <p:cNvSpPr txBox="1"/>
          <p:nvPr/>
        </p:nvSpPr>
        <p:spPr>
          <a:xfrm>
            <a:off x="8244935" y="2065319"/>
            <a:ext cx="4133882" cy="6308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Reuniones mensuales mínimo con el 80% de los participantes.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Reuniones trimestralmente con todo el grupo para mostrar resultados y tomar decisiones.</a:t>
            </a:r>
          </a:p>
        </p:txBody>
      </p:sp>
      <p:sp>
        <p:nvSpPr>
          <p:cNvPr id="11" name="Google Shape;175;p5">
            <a:extLst>
              <a:ext uri="{FF2B5EF4-FFF2-40B4-BE49-F238E27FC236}">
                <a16:creationId xmlns:a16="http://schemas.microsoft.com/office/drawing/2014/main" id="{AAB5D5F9-FD5F-4B44-A8B1-3D3A0FA4838D}"/>
              </a:ext>
            </a:extLst>
          </p:cNvPr>
          <p:cNvSpPr txBox="1"/>
          <p:nvPr/>
        </p:nvSpPr>
        <p:spPr>
          <a:xfrm>
            <a:off x="13806827" y="3598700"/>
            <a:ext cx="4133881" cy="4498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Seguimientos periódicos y evaluación de resultados mensual.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Plan de trabajo validado por Experiencia del Paciente.</a:t>
            </a:r>
          </a:p>
        </p:txBody>
      </p:sp>
      <p:sp>
        <p:nvSpPr>
          <p:cNvPr id="16" name="Google Shape;1011;p17">
            <a:extLst>
              <a:ext uri="{FF2B5EF4-FFF2-40B4-BE49-F238E27FC236}">
                <a16:creationId xmlns:a16="http://schemas.microsoft.com/office/drawing/2014/main" id="{A9B02BF1-B0B2-4418-A19C-0967536BA9E9}"/>
              </a:ext>
            </a:extLst>
          </p:cNvPr>
          <p:cNvSpPr/>
          <p:nvPr/>
        </p:nvSpPr>
        <p:spPr>
          <a:xfrm>
            <a:off x="15506323" y="3010307"/>
            <a:ext cx="734890" cy="738458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  <a:moveTo>
                  <a:pt x="36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3"/>
                  <a:pt x="80" y="82"/>
                  <a:pt x="79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49"/>
                  <a:pt x="57" y="48"/>
                  <a:pt x="56" y="48"/>
                </a:cubicBezTo>
                <a:cubicBezTo>
                  <a:pt x="55" y="48"/>
                  <a:pt x="53" y="49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33" y="82"/>
                  <a:pt x="33" y="82"/>
                  <a:pt x="33" y="82"/>
                </a:cubicBezTo>
                <a:cubicBezTo>
                  <a:pt x="33" y="82"/>
                  <a:pt x="33" y="82"/>
                  <a:pt x="33" y="82"/>
                </a:cubicBezTo>
                <a:cubicBezTo>
                  <a:pt x="32" y="82"/>
                  <a:pt x="32" y="83"/>
                  <a:pt x="32" y="84"/>
                </a:cubicBezTo>
                <a:cubicBezTo>
                  <a:pt x="32" y="86"/>
                  <a:pt x="34" y="88"/>
                  <a:pt x="36" y="88"/>
                </a:cubicBezTo>
                <a:moveTo>
                  <a:pt x="56" y="60"/>
                </a:moveTo>
                <a:cubicBezTo>
                  <a:pt x="69" y="80"/>
                  <a:pt x="69" y="80"/>
                  <a:pt x="69" y="80"/>
                </a:cubicBezTo>
                <a:cubicBezTo>
                  <a:pt x="43" y="80"/>
                  <a:pt x="43" y="80"/>
                  <a:pt x="43" y="80"/>
                </a:cubicBezTo>
                <a:lnTo>
                  <a:pt x="56" y="60"/>
                </a:lnTo>
                <a:close/>
                <a:moveTo>
                  <a:pt x="120" y="112"/>
                </a:moveTo>
                <a:cubicBezTo>
                  <a:pt x="133" y="112"/>
                  <a:pt x="144" y="101"/>
                  <a:pt x="144" y="88"/>
                </a:cubicBezTo>
                <a:cubicBezTo>
                  <a:pt x="144" y="75"/>
                  <a:pt x="133" y="64"/>
                  <a:pt x="120" y="64"/>
                </a:cubicBezTo>
                <a:cubicBezTo>
                  <a:pt x="107" y="64"/>
                  <a:pt x="96" y="75"/>
                  <a:pt x="96" y="88"/>
                </a:cubicBezTo>
                <a:cubicBezTo>
                  <a:pt x="96" y="101"/>
                  <a:pt x="107" y="112"/>
                  <a:pt x="120" y="112"/>
                </a:cubicBezTo>
                <a:moveTo>
                  <a:pt x="120" y="72"/>
                </a:moveTo>
                <a:cubicBezTo>
                  <a:pt x="129" y="72"/>
                  <a:pt x="136" y="79"/>
                  <a:pt x="136" y="88"/>
                </a:cubicBezTo>
                <a:cubicBezTo>
                  <a:pt x="136" y="97"/>
                  <a:pt x="129" y="104"/>
                  <a:pt x="120" y="104"/>
                </a:cubicBezTo>
                <a:cubicBezTo>
                  <a:pt x="111" y="104"/>
                  <a:pt x="104" y="97"/>
                  <a:pt x="104" y="88"/>
                </a:cubicBezTo>
                <a:cubicBezTo>
                  <a:pt x="104" y="79"/>
                  <a:pt x="111" y="72"/>
                  <a:pt x="120" y="72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19" name="Google Shape;1223;p36">
            <a:extLst>
              <a:ext uri="{FF2B5EF4-FFF2-40B4-BE49-F238E27FC236}">
                <a16:creationId xmlns:a16="http://schemas.microsoft.com/office/drawing/2014/main" id="{136AE7D5-81BC-4306-A95B-EAE68669C8CE}"/>
              </a:ext>
            </a:extLst>
          </p:cNvPr>
          <p:cNvSpPr/>
          <p:nvPr/>
        </p:nvSpPr>
        <p:spPr>
          <a:xfrm>
            <a:off x="15572298" y="5844476"/>
            <a:ext cx="602937" cy="734941"/>
          </a:xfrm>
          <a:custGeom>
            <a:avLst/>
            <a:gdLst/>
            <a:ahLst/>
            <a:cxnLst/>
            <a:rect l="l" t="t" r="r" b="b"/>
            <a:pathLst>
              <a:path w="144" h="176" extrusionOk="0">
                <a:moveTo>
                  <a:pt x="143" y="113"/>
                </a:moveTo>
                <a:cubicBezTo>
                  <a:pt x="119" y="89"/>
                  <a:pt x="119" y="89"/>
                  <a:pt x="119" y="89"/>
                </a:cubicBezTo>
                <a:cubicBezTo>
                  <a:pt x="118" y="88"/>
                  <a:pt x="117" y="88"/>
                  <a:pt x="116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72"/>
                  <a:pt x="84" y="72"/>
                  <a:pt x="84" y="72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6" y="72"/>
                  <a:pt x="128" y="70"/>
                  <a:pt x="128" y="6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8"/>
                  <a:pt x="126" y="16"/>
                  <a:pt x="124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4"/>
                  <a:pt x="80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16"/>
                  <a:pt x="60" y="16"/>
                  <a:pt x="6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6" y="16"/>
                  <a:pt x="25" y="1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25" y="71"/>
                  <a:pt x="25" y="71"/>
                  <a:pt x="25" y="71"/>
                </a:cubicBezTo>
                <a:cubicBezTo>
                  <a:pt x="26" y="72"/>
                  <a:pt x="27" y="72"/>
                  <a:pt x="2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88"/>
                  <a:pt x="60" y="88"/>
                  <a:pt x="60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90"/>
                  <a:pt x="16" y="92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2"/>
                  <a:pt x="64" y="176"/>
                  <a:pt x="68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80" y="176"/>
                  <a:pt x="84" y="172"/>
                  <a:pt x="84" y="168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7" y="144"/>
                  <a:pt x="118" y="144"/>
                  <a:pt x="119" y="143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4" y="118"/>
                  <a:pt x="144" y="117"/>
                  <a:pt x="144" y="116"/>
                </a:cubicBezTo>
                <a:cubicBezTo>
                  <a:pt x="144" y="115"/>
                  <a:pt x="144" y="114"/>
                  <a:pt x="143" y="113"/>
                </a:cubicBezTo>
                <a:moveTo>
                  <a:pt x="68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8"/>
                </a:lnTo>
                <a:close/>
                <a:moveTo>
                  <a:pt x="30" y="64"/>
                </a:moveTo>
                <a:cubicBezTo>
                  <a:pt x="10" y="44"/>
                  <a:pt x="10" y="44"/>
                  <a:pt x="1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4"/>
                  <a:pt x="120" y="64"/>
                  <a:pt x="120" y="64"/>
                </a:cubicBezTo>
                <a:lnTo>
                  <a:pt x="30" y="64"/>
                </a:lnTo>
                <a:close/>
                <a:moveTo>
                  <a:pt x="76" y="88"/>
                </a:moveTo>
                <a:cubicBezTo>
                  <a:pt x="68" y="88"/>
                  <a:pt x="68" y="88"/>
                  <a:pt x="68" y="88"/>
                </a:cubicBezTo>
                <a:cubicBezTo>
                  <a:pt x="68" y="72"/>
                  <a:pt x="68" y="72"/>
                  <a:pt x="68" y="72"/>
                </a:cubicBezTo>
                <a:cubicBezTo>
                  <a:pt x="76" y="72"/>
                  <a:pt x="76" y="72"/>
                  <a:pt x="76" y="72"/>
                </a:cubicBezTo>
                <a:lnTo>
                  <a:pt x="76" y="88"/>
                </a:lnTo>
                <a:close/>
                <a:moveTo>
                  <a:pt x="76" y="168"/>
                </a:moveTo>
                <a:cubicBezTo>
                  <a:pt x="68" y="168"/>
                  <a:pt x="68" y="168"/>
                  <a:pt x="68" y="168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lnTo>
                  <a:pt x="76" y="168"/>
                </a:lnTo>
                <a:close/>
                <a:moveTo>
                  <a:pt x="114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96"/>
                  <a:pt x="24" y="96"/>
                  <a:pt x="24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34" y="116"/>
                  <a:pt x="134" y="116"/>
                  <a:pt x="134" y="116"/>
                </a:cubicBezTo>
                <a:lnTo>
                  <a:pt x="114" y="136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021;p17">
            <a:extLst>
              <a:ext uri="{FF2B5EF4-FFF2-40B4-BE49-F238E27FC236}">
                <a16:creationId xmlns:a16="http://schemas.microsoft.com/office/drawing/2014/main" id="{68E50E9C-46D7-4547-93DD-92F36418F099}"/>
              </a:ext>
            </a:extLst>
          </p:cNvPr>
          <p:cNvSpPr/>
          <p:nvPr/>
        </p:nvSpPr>
        <p:spPr>
          <a:xfrm>
            <a:off x="9944457" y="2826667"/>
            <a:ext cx="734890" cy="734890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72" y="48"/>
                </a:moveTo>
                <a:cubicBezTo>
                  <a:pt x="74" y="48"/>
                  <a:pt x="76" y="46"/>
                  <a:pt x="76" y="4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70" y="0"/>
                  <a:pt x="68" y="2"/>
                  <a:pt x="68" y="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6"/>
                  <a:pt x="70" y="48"/>
                  <a:pt x="72" y="48"/>
                </a:cubicBezTo>
                <a:moveTo>
                  <a:pt x="120" y="56"/>
                </a:moveTo>
                <a:cubicBezTo>
                  <a:pt x="122" y="56"/>
                  <a:pt x="124" y="54"/>
                  <a:pt x="124" y="5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10"/>
                  <a:pt x="122" y="8"/>
                  <a:pt x="120" y="8"/>
                </a:cubicBezTo>
                <a:cubicBezTo>
                  <a:pt x="118" y="8"/>
                  <a:pt x="116" y="10"/>
                  <a:pt x="116" y="1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4"/>
                  <a:pt x="118" y="56"/>
                  <a:pt x="120" y="56"/>
                </a:cubicBezTo>
                <a:moveTo>
                  <a:pt x="96" y="48"/>
                </a:moveTo>
                <a:cubicBezTo>
                  <a:pt x="98" y="48"/>
                  <a:pt x="100" y="46"/>
                  <a:pt x="100" y="44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18"/>
                  <a:pt x="98" y="16"/>
                  <a:pt x="96" y="16"/>
                </a:cubicBezTo>
                <a:cubicBezTo>
                  <a:pt x="94" y="16"/>
                  <a:pt x="92" y="18"/>
                  <a:pt x="92" y="20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152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8"/>
                  <a:pt x="140" y="64"/>
                  <a:pt x="136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40"/>
                  <a:pt x="11" y="158"/>
                  <a:pt x="27" y="168"/>
                </a:cubicBezTo>
                <a:cubicBezTo>
                  <a:pt x="4" y="168"/>
                  <a:pt x="4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70"/>
                  <a:pt x="142" y="168"/>
                  <a:pt x="140" y="168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30" y="160"/>
                  <a:pt x="139" y="147"/>
                  <a:pt x="143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65" y="132"/>
                  <a:pt x="176" y="121"/>
                  <a:pt x="176" y="108"/>
                </a:cubicBezTo>
                <a:cubicBezTo>
                  <a:pt x="176" y="95"/>
                  <a:pt x="165" y="84"/>
                  <a:pt x="152" y="84"/>
                </a:cubicBezTo>
                <a:moveTo>
                  <a:pt x="88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42" y="168"/>
                  <a:pt x="29" y="162"/>
                  <a:pt x="2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15" y="162"/>
                  <a:pt x="102" y="168"/>
                  <a:pt x="88" y="168"/>
                </a:cubicBezTo>
                <a:moveTo>
                  <a:pt x="136" y="120"/>
                </a:moveTo>
                <a:cubicBezTo>
                  <a:pt x="136" y="129"/>
                  <a:pt x="134" y="137"/>
                  <a:pt x="130" y="144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37"/>
                  <a:pt x="8" y="129"/>
                  <a:pt x="8" y="12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20"/>
                </a:lnTo>
                <a:close/>
                <a:moveTo>
                  <a:pt x="152" y="124"/>
                </a:moveTo>
                <a:cubicBezTo>
                  <a:pt x="144" y="124"/>
                  <a:pt x="144" y="124"/>
                  <a:pt x="144" y="124"/>
                </a:cubicBezTo>
                <a:cubicBezTo>
                  <a:pt x="144" y="123"/>
                  <a:pt x="144" y="121"/>
                  <a:pt x="144" y="12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61" y="92"/>
                  <a:pt x="168" y="99"/>
                  <a:pt x="168" y="108"/>
                </a:cubicBezTo>
                <a:cubicBezTo>
                  <a:pt x="168" y="117"/>
                  <a:pt x="161" y="124"/>
                  <a:pt x="152" y="124"/>
                </a:cubicBezTo>
                <a:moveTo>
                  <a:pt x="24" y="48"/>
                </a:moveTo>
                <a:cubicBezTo>
                  <a:pt x="26" y="48"/>
                  <a:pt x="28" y="46"/>
                  <a:pt x="28" y="4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8"/>
                  <a:pt x="26" y="16"/>
                  <a:pt x="24" y="16"/>
                </a:cubicBezTo>
                <a:cubicBezTo>
                  <a:pt x="22" y="16"/>
                  <a:pt x="20" y="18"/>
                  <a:pt x="20" y="2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6"/>
                  <a:pt x="22" y="48"/>
                  <a:pt x="24" y="48"/>
                </a:cubicBezTo>
                <a:moveTo>
                  <a:pt x="48" y="56"/>
                </a:moveTo>
                <a:cubicBezTo>
                  <a:pt x="50" y="56"/>
                  <a:pt x="52" y="54"/>
                  <a:pt x="52" y="5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0"/>
                  <a:pt x="50" y="8"/>
                  <a:pt x="48" y="8"/>
                </a:cubicBezTo>
                <a:cubicBezTo>
                  <a:pt x="46" y="8"/>
                  <a:pt x="44" y="10"/>
                  <a:pt x="44" y="1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4"/>
                  <a:pt x="46" y="56"/>
                  <a:pt x="48" y="56"/>
                </a:cubicBezTo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08" tIns="100504" rIns="201008" bIns="100504" anchor="t" anchorCtr="0">
            <a:noAutofit/>
          </a:bodyPr>
          <a:lstStyle/>
          <a:p>
            <a:endParaRPr sz="3958">
              <a:solidFill>
                <a:schemeClr val="dk1"/>
              </a:solidFill>
            </a:endParaRPr>
          </a:p>
        </p:txBody>
      </p:sp>
      <p:sp>
        <p:nvSpPr>
          <p:cNvPr id="12" name="Google Shape;990;p32">
            <a:extLst>
              <a:ext uri="{FF2B5EF4-FFF2-40B4-BE49-F238E27FC236}">
                <a16:creationId xmlns:a16="http://schemas.microsoft.com/office/drawing/2014/main" id="{43C1948B-7CC5-48CC-9A44-4F690111A43C}"/>
              </a:ext>
            </a:extLst>
          </p:cNvPr>
          <p:cNvSpPr/>
          <p:nvPr/>
        </p:nvSpPr>
        <p:spPr>
          <a:xfrm>
            <a:off x="9944406" y="5601165"/>
            <a:ext cx="734941" cy="734941"/>
          </a:xfrm>
          <a:custGeom>
            <a:avLst/>
            <a:gdLst/>
            <a:ahLst/>
            <a:cxnLst/>
            <a:rect l="l" t="t" r="r" b="b"/>
            <a:pathLst>
              <a:path w="176" h="176" extrusionOk="0">
                <a:moveTo>
                  <a:pt x="108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108" y="124"/>
                  <a:pt x="108" y="124"/>
                  <a:pt x="108" y="124"/>
                </a:cubicBezTo>
                <a:lnTo>
                  <a:pt x="108" y="108"/>
                </a:lnTo>
                <a:close/>
                <a:moveTo>
                  <a:pt x="108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6"/>
                  <a:pt x="92" y="96"/>
                  <a:pt x="9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80"/>
                </a:lnTo>
                <a:close/>
                <a:moveTo>
                  <a:pt x="108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108" y="152"/>
                  <a:pt x="108" y="152"/>
                  <a:pt x="108" y="152"/>
                </a:cubicBezTo>
                <a:lnTo>
                  <a:pt x="108" y="136"/>
                </a:lnTo>
                <a:close/>
                <a:moveTo>
                  <a:pt x="132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96"/>
                  <a:pt x="132" y="96"/>
                  <a:pt x="132" y="96"/>
                </a:cubicBezTo>
                <a:lnTo>
                  <a:pt x="132" y="80"/>
                </a:lnTo>
                <a:close/>
                <a:moveTo>
                  <a:pt x="156" y="80"/>
                </a:moveTo>
                <a:cubicBezTo>
                  <a:pt x="140" y="80"/>
                  <a:pt x="140" y="80"/>
                  <a:pt x="140" y="8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56" y="96"/>
                  <a:pt x="156" y="96"/>
                  <a:pt x="156" y="96"/>
                </a:cubicBezTo>
                <a:lnTo>
                  <a:pt x="156" y="80"/>
                </a:lnTo>
                <a:close/>
                <a:moveTo>
                  <a:pt x="132" y="108"/>
                </a:moveTo>
                <a:cubicBezTo>
                  <a:pt x="116" y="108"/>
                  <a:pt x="116" y="108"/>
                  <a:pt x="116" y="10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32" y="124"/>
                  <a:pt x="132" y="124"/>
                  <a:pt x="132" y="124"/>
                </a:cubicBezTo>
                <a:lnTo>
                  <a:pt x="132" y="108"/>
                </a:lnTo>
                <a:close/>
                <a:moveTo>
                  <a:pt x="156" y="108"/>
                </a:moveTo>
                <a:cubicBezTo>
                  <a:pt x="140" y="108"/>
                  <a:pt x="140" y="108"/>
                  <a:pt x="140" y="108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56" y="124"/>
                  <a:pt x="156" y="124"/>
                  <a:pt x="156" y="124"/>
                </a:cubicBezTo>
                <a:lnTo>
                  <a:pt x="156" y="108"/>
                </a:lnTo>
                <a:close/>
                <a:moveTo>
                  <a:pt x="84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84" y="124"/>
                  <a:pt x="84" y="124"/>
                  <a:pt x="84" y="124"/>
                </a:cubicBezTo>
                <a:lnTo>
                  <a:pt x="84" y="108"/>
                </a:lnTo>
                <a:close/>
                <a:moveTo>
                  <a:pt x="84" y="80"/>
                </a:moveTo>
                <a:cubicBezTo>
                  <a:pt x="68" y="80"/>
                  <a:pt x="68" y="80"/>
                  <a:pt x="68" y="80"/>
                </a:cubicBezTo>
                <a:cubicBezTo>
                  <a:pt x="68" y="96"/>
                  <a:pt x="68" y="96"/>
                  <a:pt x="68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80"/>
                </a:lnTo>
                <a:close/>
                <a:moveTo>
                  <a:pt x="84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84" y="152"/>
                  <a:pt x="84" y="152"/>
                  <a:pt x="84" y="152"/>
                </a:cubicBezTo>
                <a:lnTo>
                  <a:pt x="84" y="136"/>
                </a:lnTo>
                <a:close/>
                <a:moveTo>
                  <a:pt x="36" y="108"/>
                </a:moveTo>
                <a:cubicBezTo>
                  <a:pt x="20" y="108"/>
                  <a:pt x="20" y="108"/>
                  <a:pt x="20" y="108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36" y="124"/>
                  <a:pt x="36" y="124"/>
                  <a:pt x="36" y="124"/>
                </a:cubicBezTo>
                <a:lnTo>
                  <a:pt x="36" y="108"/>
                </a:lnTo>
                <a:close/>
                <a:moveTo>
                  <a:pt x="3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20" y="96"/>
                  <a:pt x="20" y="96"/>
                  <a:pt x="20" y="96"/>
                </a:cubicBezTo>
                <a:cubicBezTo>
                  <a:pt x="36" y="96"/>
                  <a:pt x="36" y="96"/>
                  <a:pt x="36" y="96"/>
                </a:cubicBezTo>
                <a:lnTo>
                  <a:pt x="36" y="80"/>
                </a:lnTo>
                <a:close/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3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36" y="152"/>
                  <a:pt x="36" y="152"/>
                  <a:pt x="36" y="152"/>
                </a:cubicBezTo>
                <a:lnTo>
                  <a:pt x="36" y="136"/>
                </a:lnTo>
                <a:close/>
                <a:moveTo>
                  <a:pt x="60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4" y="96"/>
                  <a:pt x="44" y="96"/>
                  <a:pt x="44" y="96"/>
                </a:cubicBezTo>
                <a:cubicBezTo>
                  <a:pt x="60" y="96"/>
                  <a:pt x="60" y="96"/>
                  <a:pt x="60" y="96"/>
                </a:cubicBezTo>
                <a:lnTo>
                  <a:pt x="60" y="80"/>
                </a:lnTo>
                <a:close/>
                <a:moveTo>
                  <a:pt x="60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60" y="152"/>
                  <a:pt x="60" y="152"/>
                  <a:pt x="60" y="152"/>
                </a:cubicBezTo>
                <a:lnTo>
                  <a:pt x="60" y="136"/>
                </a:lnTo>
                <a:close/>
                <a:moveTo>
                  <a:pt x="60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60" y="124"/>
                  <a:pt x="60" y="124"/>
                  <a:pt x="60" y="124"/>
                </a:cubicBezTo>
                <a:lnTo>
                  <a:pt x="60" y="108"/>
                </a:lnTo>
                <a:close/>
              </a:path>
            </a:pathLst>
          </a:custGeom>
          <a:solidFill>
            <a:srgbClr val="E6144C"/>
          </a:solidFill>
          <a:ln>
            <a:noFill/>
          </a:ln>
        </p:spPr>
        <p:txBody>
          <a:bodyPr spcFirstLastPara="1" wrap="square" lIns="201025" tIns="100500" rIns="201025" bIns="100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58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"/>
          <p:cNvSpPr/>
          <p:nvPr/>
        </p:nvSpPr>
        <p:spPr>
          <a:xfrm>
            <a:off x="0" y="0"/>
            <a:ext cx="4064000" cy="11290300"/>
          </a:xfrm>
          <a:custGeom>
            <a:avLst/>
            <a:gdLst/>
            <a:ahLst/>
            <a:cxnLst/>
            <a:rect l="l" t="t" r="r" b="b"/>
            <a:pathLst>
              <a:path w="7066280" h="11290300" extrusionOk="0">
                <a:moveTo>
                  <a:pt x="0" y="11290190"/>
                </a:moveTo>
                <a:lnTo>
                  <a:pt x="7065962" y="11290190"/>
                </a:lnTo>
                <a:lnTo>
                  <a:pt x="7065962" y="0"/>
                </a:lnTo>
                <a:lnTo>
                  <a:pt x="0" y="0"/>
                </a:lnTo>
                <a:lnTo>
                  <a:pt x="0" y="1129019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9"/>
          <p:cNvSpPr txBox="1">
            <a:spLocks noGrp="1"/>
          </p:cNvSpPr>
          <p:nvPr>
            <p:ph type="title"/>
          </p:nvPr>
        </p:nvSpPr>
        <p:spPr>
          <a:xfrm>
            <a:off x="6129771" y="916283"/>
            <a:ext cx="11708285" cy="936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err="1">
                <a:solidFill>
                  <a:srgbClr val="233567"/>
                </a:solidFill>
                <a:latin typeface="Prompt"/>
                <a:ea typeface="Prompt"/>
                <a:cs typeface="Prompt"/>
                <a:sym typeface="Prompt"/>
              </a:rPr>
              <a:t>Acompañamiento</a:t>
            </a:r>
            <a:r>
              <a:rPr lang="en-US" sz="6000" dirty="0">
                <a:solidFill>
                  <a:srgbClr val="233567"/>
                </a:solidFill>
                <a:latin typeface="Prompt"/>
                <a:ea typeface="Prompt"/>
                <a:cs typeface="Prompt"/>
                <a:sym typeface="Prompt"/>
              </a:rPr>
              <a:t> de </a:t>
            </a:r>
            <a:r>
              <a:rPr lang="en-US" sz="6000" dirty="0" err="1">
                <a:solidFill>
                  <a:srgbClr val="233567"/>
                </a:solidFill>
                <a:latin typeface="Prompt"/>
                <a:ea typeface="Prompt"/>
                <a:cs typeface="Prompt"/>
                <a:sym typeface="Prompt"/>
              </a:rPr>
              <a:t>LaCardio</a:t>
            </a:r>
            <a:endParaRPr sz="6000" dirty="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23" name="Google Shape;223;p9"/>
          <p:cNvSpPr/>
          <p:nvPr/>
        </p:nvSpPr>
        <p:spPr>
          <a:xfrm>
            <a:off x="6602602" y="1863816"/>
            <a:ext cx="2413000" cy="161925"/>
          </a:xfrm>
          <a:custGeom>
            <a:avLst/>
            <a:gdLst/>
            <a:ahLst/>
            <a:cxnLst/>
            <a:rect l="l" t="t" r="r" b="b"/>
            <a:pathLst>
              <a:path w="2413000" h="161925" extrusionOk="0">
                <a:moveTo>
                  <a:pt x="0" y="0"/>
                </a:moveTo>
                <a:lnTo>
                  <a:pt x="2412900" y="0"/>
                </a:lnTo>
                <a:lnTo>
                  <a:pt x="2412900" y="161303"/>
                </a:lnTo>
                <a:lnTo>
                  <a:pt x="0" y="161303"/>
                </a:lnTo>
                <a:lnTo>
                  <a:pt x="0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75;p5">
            <a:extLst>
              <a:ext uri="{FF2B5EF4-FFF2-40B4-BE49-F238E27FC236}">
                <a16:creationId xmlns:a16="http://schemas.microsoft.com/office/drawing/2014/main" id="{98D6113E-FFD1-4A9B-AD46-53040D0A503B}"/>
              </a:ext>
            </a:extLst>
          </p:cNvPr>
          <p:cNvSpPr txBox="1"/>
          <p:nvPr/>
        </p:nvSpPr>
        <p:spPr>
          <a:xfrm>
            <a:off x="8098971" y="2657726"/>
            <a:ext cx="9173029" cy="750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Asistencia técnica de un Coordinador (a) de Experiencia del Paciente durante todo el proceso.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Espacios en Canales de comunicación de </a:t>
            </a:r>
            <a:r>
              <a:rPr lang="es-CO" sz="2400" dirty="0" err="1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LaCardio</a:t>
            </a: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 (página web, correos electrónicos, piezas comunicativas, entre otros)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Préstamo de auditorios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Capacitación en temas de interés</a:t>
            </a: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endParaRPr lang="es-CO" sz="2400" dirty="0">
              <a:solidFill>
                <a:srgbClr val="243467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12700" marR="5080" algn="ctr">
              <a:lnSpc>
                <a:spcPct val="116500"/>
              </a:lnSpc>
              <a:spcBef>
                <a:spcPts val="1975"/>
              </a:spcBef>
            </a:pPr>
            <a:r>
              <a:rPr lang="es-CO" sz="2400" dirty="0">
                <a:solidFill>
                  <a:srgbClr val="243467"/>
                </a:solidFill>
                <a:latin typeface="Prompt"/>
                <a:ea typeface="Prompt"/>
                <a:cs typeface="Prompt"/>
                <a:sym typeface="Prompt"/>
              </a:rPr>
              <a:t>Gestión de insumos, materiales o presupuesto.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"/>
          <p:cNvSpPr/>
          <p:nvPr/>
        </p:nvSpPr>
        <p:spPr>
          <a:xfrm>
            <a:off x="0" y="0"/>
            <a:ext cx="20104100" cy="11290300"/>
          </a:xfrm>
          <a:custGeom>
            <a:avLst/>
            <a:gdLst/>
            <a:ahLst/>
            <a:cxnLst/>
            <a:rect l="l" t="t" r="r" b="b"/>
            <a:pathLst>
              <a:path w="20104100" h="11290300" extrusionOk="0">
                <a:moveTo>
                  <a:pt x="20104099" y="0"/>
                </a:moveTo>
                <a:lnTo>
                  <a:pt x="0" y="0"/>
                </a:lnTo>
                <a:lnTo>
                  <a:pt x="0" y="8065806"/>
                </a:lnTo>
                <a:lnTo>
                  <a:pt x="357" y="8114288"/>
                </a:lnTo>
                <a:lnTo>
                  <a:pt x="1425" y="8162598"/>
                </a:lnTo>
                <a:lnTo>
                  <a:pt x="3198" y="8210731"/>
                </a:lnTo>
                <a:lnTo>
                  <a:pt x="5673" y="8258682"/>
                </a:lnTo>
                <a:lnTo>
                  <a:pt x="8844" y="8306445"/>
                </a:lnTo>
                <a:lnTo>
                  <a:pt x="12705" y="8354017"/>
                </a:lnTo>
                <a:lnTo>
                  <a:pt x="17252" y="8401391"/>
                </a:lnTo>
                <a:lnTo>
                  <a:pt x="22481" y="8448563"/>
                </a:lnTo>
                <a:lnTo>
                  <a:pt x="28385" y="8495528"/>
                </a:lnTo>
                <a:lnTo>
                  <a:pt x="34960" y="8542281"/>
                </a:lnTo>
                <a:lnTo>
                  <a:pt x="42201" y="8588817"/>
                </a:lnTo>
                <a:lnTo>
                  <a:pt x="50104" y="8635131"/>
                </a:lnTo>
                <a:lnTo>
                  <a:pt x="58662" y="8681218"/>
                </a:lnTo>
                <a:lnTo>
                  <a:pt x="67871" y="8727072"/>
                </a:lnTo>
                <a:lnTo>
                  <a:pt x="77726" y="8772690"/>
                </a:lnTo>
                <a:lnTo>
                  <a:pt x="88222" y="8818066"/>
                </a:lnTo>
                <a:lnTo>
                  <a:pt x="99354" y="8863195"/>
                </a:lnTo>
                <a:lnTo>
                  <a:pt x="111117" y="8908071"/>
                </a:lnTo>
                <a:lnTo>
                  <a:pt x="123507" y="8952691"/>
                </a:lnTo>
                <a:lnTo>
                  <a:pt x="136517" y="8997049"/>
                </a:lnTo>
                <a:lnTo>
                  <a:pt x="150144" y="9041140"/>
                </a:lnTo>
                <a:lnTo>
                  <a:pt x="164381" y="9084959"/>
                </a:lnTo>
                <a:lnTo>
                  <a:pt x="179225" y="9128501"/>
                </a:lnTo>
                <a:lnTo>
                  <a:pt x="194670" y="9171761"/>
                </a:lnTo>
                <a:lnTo>
                  <a:pt x="210711" y="9214735"/>
                </a:lnTo>
                <a:lnTo>
                  <a:pt x="227343" y="9257416"/>
                </a:lnTo>
                <a:lnTo>
                  <a:pt x="244561" y="9299800"/>
                </a:lnTo>
                <a:lnTo>
                  <a:pt x="262360" y="9341883"/>
                </a:lnTo>
                <a:lnTo>
                  <a:pt x="280736" y="9383659"/>
                </a:lnTo>
                <a:lnTo>
                  <a:pt x="299683" y="9425123"/>
                </a:lnTo>
                <a:lnTo>
                  <a:pt x="319196" y="9466270"/>
                </a:lnTo>
                <a:lnTo>
                  <a:pt x="339270" y="9507095"/>
                </a:lnTo>
                <a:lnTo>
                  <a:pt x="359900" y="9547594"/>
                </a:lnTo>
                <a:lnTo>
                  <a:pt x="381082" y="9587761"/>
                </a:lnTo>
                <a:lnTo>
                  <a:pt x="402810" y="9627591"/>
                </a:lnTo>
                <a:lnTo>
                  <a:pt x="425079" y="9667079"/>
                </a:lnTo>
                <a:lnTo>
                  <a:pt x="447885" y="9706221"/>
                </a:lnTo>
                <a:lnTo>
                  <a:pt x="471221" y="9745010"/>
                </a:lnTo>
                <a:lnTo>
                  <a:pt x="495084" y="9783443"/>
                </a:lnTo>
                <a:lnTo>
                  <a:pt x="519469" y="9821515"/>
                </a:lnTo>
                <a:lnTo>
                  <a:pt x="544370" y="9859219"/>
                </a:lnTo>
                <a:lnTo>
                  <a:pt x="569782" y="9896552"/>
                </a:lnTo>
                <a:lnTo>
                  <a:pt x="595700" y="9933509"/>
                </a:lnTo>
                <a:lnTo>
                  <a:pt x="622120" y="9970083"/>
                </a:lnTo>
                <a:lnTo>
                  <a:pt x="649036" y="10006271"/>
                </a:lnTo>
                <a:lnTo>
                  <a:pt x="676444" y="10042068"/>
                </a:lnTo>
                <a:lnTo>
                  <a:pt x="704338" y="10077467"/>
                </a:lnTo>
                <a:lnTo>
                  <a:pt x="732713" y="10112465"/>
                </a:lnTo>
                <a:lnTo>
                  <a:pt x="761565" y="10147057"/>
                </a:lnTo>
                <a:lnTo>
                  <a:pt x="790888" y="10181237"/>
                </a:lnTo>
                <a:lnTo>
                  <a:pt x="820678" y="10215000"/>
                </a:lnTo>
                <a:lnTo>
                  <a:pt x="850929" y="10248342"/>
                </a:lnTo>
                <a:lnTo>
                  <a:pt x="881637" y="10281257"/>
                </a:lnTo>
                <a:lnTo>
                  <a:pt x="912796" y="10313741"/>
                </a:lnTo>
                <a:lnTo>
                  <a:pt x="944401" y="10345788"/>
                </a:lnTo>
                <a:lnTo>
                  <a:pt x="976449" y="10377394"/>
                </a:lnTo>
                <a:lnTo>
                  <a:pt x="1008932" y="10408553"/>
                </a:lnTo>
                <a:lnTo>
                  <a:pt x="1041847" y="10439260"/>
                </a:lnTo>
                <a:lnTo>
                  <a:pt x="1075189" y="10469512"/>
                </a:lnTo>
                <a:lnTo>
                  <a:pt x="1108953" y="10499301"/>
                </a:lnTo>
                <a:lnTo>
                  <a:pt x="1143132" y="10528624"/>
                </a:lnTo>
                <a:lnTo>
                  <a:pt x="1177724" y="10557476"/>
                </a:lnTo>
                <a:lnTo>
                  <a:pt x="1212722" y="10585852"/>
                </a:lnTo>
                <a:lnTo>
                  <a:pt x="1248122" y="10613746"/>
                </a:lnTo>
                <a:lnTo>
                  <a:pt x="1283918" y="10641153"/>
                </a:lnTo>
                <a:lnTo>
                  <a:pt x="1320106" y="10668069"/>
                </a:lnTo>
                <a:lnTo>
                  <a:pt x="1356681" y="10694489"/>
                </a:lnTo>
                <a:lnTo>
                  <a:pt x="1393637" y="10720408"/>
                </a:lnTo>
                <a:lnTo>
                  <a:pt x="1430970" y="10745820"/>
                </a:lnTo>
                <a:lnTo>
                  <a:pt x="1468675" y="10770720"/>
                </a:lnTo>
                <a:lnTo>
                  <a:pt x="1506746" y="10795105"/>
                </a:lnTo>
                <a:lnTo>
                  <a:pt x="1545179" y="10818968"/>
                </a:lnTo>
                <a:lnTo>
                  <a:pt x="1583969" y="10842305"/>
                </a:lnTo>
                <a:lnTo>
                  <a:pt x="1623110" y="10865110"/>
                </a:lnTo>
                <a:lnTo>
                  <a:pt x="1662598" y="10887379"/>
                </a:lnTo>
                <a:lnTo>
                  <a:pt x="1702428" y="10909107"/>
                </a:lnTo>
                <a:lnTo>
                  <a:pt x="1742595" y="10930289"/>
                </a:lnTo>
                <a:lnTo>
                  <a:pt x="1783094" y="10950919"/>
                </a:lnTo>
                <a:lnTo>
                  <a:pt x="1823919" y="10970994"/>
                </a:lnTo>
                <a:lnTo>
                  <a:pt x="1865066" y="10990507"/>
                </a:lnTo>
                <a:lnTo>
                  <a:pt x="1906530" y="11009453"/>
                </a:lnTo>
                <a:lnTo>
                  <a:pt x="1948306" y="11027829"/>
                </a:lnTo>
                <a:lnTo>
                  <a:pt x="1990389" y="11045628"/>
                </a:lnTo>
                <a:lnTo>
                  <a:pt x="2032773" y="11062847"/>
                </a:lnTo>
                <a:lnTo>
                  <a:pt x="2075455" y="11079479"/>
                </a:lnTo>
                <a:lnTo>
                  <a:pt x="2118428" y="11095520"/>
                </a:lnTo>
                <a:lnTo>
                  <a:pt x="2161688" y="11110964"/>
                </a:lnTo>
                <a:lnTo>
                  <a:pt x="2205230" y="11125808"/>
                </a:lnTo>
                <a:lnTo>
                  <a:pt x="2249049" y="11140046"/>
                </a:lnTo>
                <a:lnTo>
                  <a:pt x="2293140" y="11153672"/>
                </a:lnTo>
                <a:lnTo>
                  <a:pt x="2337498" y="11166682"/>
                </a:lnTo>
                <a:lnTo>
                  <a:pt x="2382118" y="11179072"/>
                </a:lnTo>
                <a:lnTo>
                  <a:pt x="2426995" y="11190835"/>
                </a:lnTo>
                <a:lnTo>
                  <a:pt x="2472123" y="11201967"/>
                </a:lnTo>
                <a:lnTo>
                  <a:pt x="2517499" y="11212463"/>
                </a:lnTo>
                <a:lnTo>
                  <a:pt x="2563117" y="11222319"/>
                </a:lnTo>
                <a:lnTo>
                  <a:pt x="2608972" y="11231528"/>
                </a:lnTo>
                <a:lnTo>
                  <a:pt x="2655059" y="11240086"/>
                </a:lnTo>
                <a:lnTo>
                  <a:pt x="2701372" y="11247988"/>
                </a:lnTo>
                <a:lnTo>
                  <a:pt x="2747908" y="11255229"/>
                </a:lnTo>
                <a:lnTo>
                  <a:pt x="2794661" y="11261804"/>
                </a:lnTo>
                <a:lnTo>
                  <a:pt x="2841626" y="11267709"/>
                </a:lnTo>
                <a:lnTo>
                  <a:pt x="2888798" y="11272937"/>
                </a:lnTo>
                <a:lnTo>
                  <a:pt x="2936173" y="11277484"/>
                </a:lnTo>
                <a:lnTo>
                  <a:pt x="2983744" y="11281346"/>
                </a:lnTo>
                <a:lnTo>
                  <a:pt x="3031508" y="11284516"/>
                </a:lnTo>
                <a:lnTo>
                  <a:pt x="3079458" y="11286991"/>
                </a:lnTo>
                <a:lnTo>
                  <a:pt x="3127591" y="11288765"/>
                </a:lnTo>
                <a:lnTo>
                  <a:pt x="3175901" y="11289833"/>
                </a:lnTo>
                <a:lnTo>
                  <a:pt x="3224383" y="11290190"/>
                </a:lnTo>
                <a:lnTo>
                  <a:pt x="20104099" y="11290190"/>
                </a:lnTo>
                <a:lnTo>
                  <a:pt x="20104099" y="0"/>
                </a:lnTo>
                <a:close/>
              </a:path>
            </a:pathLst>
          </a:custGeom>
          <a:solidFill>
            <a:srgbClr val="CFC9B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3"/>
          <p:cNvSpPr/>
          <p:nvPr/>
        </p:nvSpPr>
        <p:spPr>
          <a:xfrm>
            <a:off x="6121458" y="1119886"/>
            <a:ext cx="7355840" cy="9069070"/>
          </a:xfrm>
          <a:custGeom>
            <a:avLst/>
            <a:gdLst/>
            <a:ahLst/>
            <a:cxnLst/>
            <a:rect l="l" t="t" r="r" b="b"/>
            <a:pathLst>
              <a:path w="7355840" h="9069070" extrusionOk="0">
                <a:moveTo>
                  <a:pt x="5543977" y="0"/>
                </a:moveTo>
                <a:lnTo>
                  <a:pt x="0" y="0"/>
                </a:lnTo>
                <a:lnTo>
                  <a:pt x="0" y="9068781"/>
                </a:lnTo>
                <a:lnTo>
                  <a:pt x="7355409" y="9068781"/>
                </a:lnTo>
                <a:lnTo>
                  <a:pt x="7355409" y="1811431"/>
                </a:lnTo>
                <a:lnTo>
                  <a:pt x="7354779" y="1763174"/>
                </a:lnTo>
                <a:lnTo>
                  <a:pt x="7352898" y="1715229"/>
                </a:lnTo>
                <a:lnTo>
                  <a:pt x="7349783" y="1667610"/>
                </a:lnTo>
                <a:lnTo>
                  <a:pt x="7345449" y="1620334"/>
                </a:lnTo>
                <a:lnTo>
                  <a:pt x="7339912" y="1573416"/>
                </a:lnTo>
                <a:lnTo>
                  <a:pt x="7333187" y="1526872"/>
                </a:lnTo>
                <a:lnTo>
                  <a:pt x="7325290" y="1480717"/>
                </a:lnTo>
                <a:lnTo>
                  <a:pt x="7316236" y="1434968"/>
                </a:lnTo>
                <a:lnTo>
                  <a:pt x="7306043" y="1389639"/>
                </a:lnTo>
                <a:lnTo>
                  <a:pt x="7294724" y="1344747"/>
                </a:lnTo>
                <a:lnTo>
                  <a:pt x="7282295" y="1300308"/>
                </a:lnTo>
                <a:lnTo>
                  <a:pt x="7268773" y="1256335"/>
                </a:lnTo>
                <a:lnTo>
                  <a:pt x="7254173" y="1212847"/>
                </a:lnTo>
                <a:lnTo>
                  <a:pt x="7238510" y="1169857"/>
                </a:lnTo>
                <a:lnTo>
                  <a:pt x="7221801" y="1127382"/>
                </a:lnTo>
                <a:lnTo>
                  <a:pt x="7204060" y="1085438"/>
                </a:lnTo>
                <a:lnTo>
                  <a:pt x="7185304" y="1044040"/>
                </a:lnTo>
                <a:lnTo>
                  <a:pt x="7165548" y="1003203"/>
                </a:lnTo>
                <a:lnTo>
                  <a:pt x="7144808" y="962943"/>
                </a:lnTo>
                <a:lnTo>
                  <a:pt x="7123099" y="923277"/>
                </a:lnTo>
                <a:lnTo>
                  <a:pt x="7100438" y="884219"/>
                </a:lnTo>
                <a:lnTo>
                  <a:pt x="7076839" y="845786"/>
                </a:lnTo>
                <a:lnTo>
                  <a:pt x="7052318" y="807992"/>
                </a:lnTo>
                <a:lnTo>
                  <a:pt x="7026892" y="770854"/>
                </a:lnTo>
                <a:lnTo>
                  <a:pt x="7000575" y="734387"/>
                </a:lnTo>
                <a:lnTo>
                  <a:pt x="6973384" y="698607"/>
                </a:lnTo>
                <a:lnTo>
                  <a:pt x="6945333" y="663530"/>
                </a:lnTo>
                <a:lnTo>
                  <a:pt x="6916440" y="629170"/>
                </a:lnTo>
                <a:lnTo>
                  <a:pt x="6886718" y="595545"/>
                </a:lnTo>
                <a:lnTo>
                  <a:pt x="6856185" y="562669"/>
                </a:lnTo>
                <a:lnTo>
                  <a:pt x="6824855" y="530558"/>
                </a:lnTo>
                <a:lnTo>
                  <a:pt x="6792744" y="499228"/>
                </a:lnTo>
                <a:lnTo>
                  <a:pt x="6759868" y="468694"/>
                </a:lnTo>
                <a:lnTo>
                  <a:pt x="6726243" y="438972"/>
                </a:lnTo>
                <a:lnTo>
                  <a:pt x="6691883" y="410079"/>
                </a:lnTo>
                <a:lnTo>
                  <a:pt x="6656806" y="382028"/>
                </a:lnTo>
                <a:lnTo>
                  <a:pt x="6621026" y="354836"/>
                </a:lnTo>
                <a:lnTo>
                  <a:pt x="6584559" y="328520"/>
                </a:lnTo>
                <a:lnTo>
                  <a:pt x="6547421" y="303093"/>
                </a:lnTo>
                <a:lnTo>
                  <a:pt x="6509628" y="278572"/>
                </a:lnTo>
                <a:lnTo>
                  <a:pt x="6471194" y="254973"/>
                </a:lnTo>
                <a:lnTo>
                  <a:pt x="6432136" y="232312"/>
                </a:lnTo>
                <a:lnTo>
                  <a:pt x="6392470" y="210603"/>
                </a:lnTo>
                <a:lnTo>
                  <a:pt x="6352210" y="189862"/>
                </a:lnTo>
                <a:lnTo>
                  <a:pt x="6311374" y="170106"/>
                </a:lnTo>
                <a:lnTo>
                  <a:pt x="6269975" y="151350"/>
                </a:lnTo>
                <a:lnTo>
                  <a:pt x="6228030" y="133609"/>
                </a:lnTo>
                <a:lnTo>
                  <a:pt x="6185556" y="116900"/>
                </a:lnTo>
                <a:lnTo>
                  <a:pt x="6142566" y="101237"/>
                </a:lnTo>
                <a:lnTo>
                  <a:pt x="6099077" y="86636"/>
                </a:lnTo>
                <a:lnTo>
                  <a:pt x="6055105" y="73114"/>
                </a:lnTo>
                <a:lnTo>
                  <a:pt x="6010665" y="60686"/>
                </a:lnTo>
                <a:lnTo>
                  <a:pt x="5965772" y="49367"/>
                </a:lnTo>
                <a:lnTo>
                  <a:pt x="5920444" y="39173"/>
                </a:lnTo>
                <a:lnTo>
                  <a:pt x="5874694" y="30119"/>
                </a:lnTo>
                <a:lnTo>
                  <a:pt x="5828539" y="22222"/>
                </a:lnTo>
                <a:lnTo>
                  <a:pt x="5781995" y="15497"/>
                </a:lnTo>
                <a:lnTo>
                  <a:pt x="5735077" y="9960"/>
                </a:lnTo>
                <a:lnTo>
                  <a:pt x="5687800" y="5626"/>
                </a:lnTo>
                <a:lnTo>
                  <a:pt x="5640181" y="2510"/>
                </a:lnTo>
                <a:lnTo>
                  <a:pt x="5592235" y="630"/>
                </a:lnTo>
                <a:lnTo>
                  <a:pt x="5543977" y="0"/>
                </a:lnTo>
                <a:close/>
              </a:path>
            </a:pathLst>
          </a:custGeom>
          <a:solidFill>
            <a:srgbClr val="23356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"/>
          <p:cNvSpPr txBox="1"/>
          <p:nvPr/>
        </p:nvSpPr>
        <p:spPr>
          <a:xfrm>
            <a:off x="6597526" y="2345775"/>
            <a:ext cx="6403340" cy="5702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6000" b="1" dirty="0">
                <a:solidFill>
                  <a:srgbClr val="FFFFFF"/>
                </a:solidFill>
                <a:latin typeface="Prompt"/>
                <a:ea typeface="Prompt"/>
                <a:cs typeface="Prompt"/>
                <a:sym typeface="Prompt"/>
              </a:rPr>
              <a:t>Otros espacios de participación</a:t>
            </a:r>
            <a:endParaRPr sz="60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366395" marR="154940" lvl="0" algn="ctr">
              <a:lnSpc>
                <a:spcPct val="116500"/>
              </a:lnSpc>
              <a:spcBef>
                <a:spcPts val="3045"/>
              </a:spcBef>
            </a:pPr>
            <a:r>
              <a:rPr lang="es-CO" sz="2400" dirty="0">
                <a:solidFill>
                  <a:srgbClr val="FFFFFF"/>
                </a:solidFill>
                <a:latin typeface="Prompt"/>
                <a:ea typeface="Prompt"/>
                <a:cs typeface="Prompt"/>
                <a:sym typeface="Prompt"/>
              </a:rPr>
              <a:t>Se darán a conocer en el marco de la participación social en salud otros espacios que sean emergentes o continuos en los cuales el Grupo de pacientes puedan interactuar con la finalidad de ampliar sus conocimientos en el marco del Derecho y temas de interés en salud.</a:t>
            </a:r>
            <a:endParaRPr sz="2400" dirty="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6845697" y="450509"/>
            <a:ext cx="323215" cy="1090295"/>
          </a:xfrm>
          <a:custGeom>
            <a:avLst/>
            <a:gdLst/>
            <a:ahLst/>
            <a:cxnLst/>
            <a:rect l="l" t="t" r="r" b="b"/>
            <a:pathLst>
              <a:path w="323215" h="1090295" extrusionOk="0">
                <a:moveTo>
                  <a:pt x="322618" y="1089788"/>
                </a:moveTo>
                <a:lnTo>
                  <a:pt x="0" y="1089788"/>
                </a:lnTo>
                <a:lnTo>
                  <a:pt x="0" y="0"/>
                </a:lnTo>
                <a:lnTo>
                  <a:pt x="322618" y="0"/>
                </a:lnTo>
                <a:lnTo>
                  <a:pt x="322618" y="1089788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3"/>
          <p:cNvSpPr/>
          <p:nvPr/>
        </p:nvSpPr>
        <p:spPr>
          <a:xfrm>
            <a:off x="6771516" y="9274629"/>
            <a:ext cx="6055360" cy="914578"/>
          </a:xfrm>
          <a:custGeom>
            <a:avLst/>
            <a:gdLst/>
            <a:ahLst/>
            <a:cxnLst/>
            <a:rect l="l" t="t" r="r" b="b"/>
            <a:pathLst>
              <a:path w="6055359" h="2120900" extrusionOk="0">
                <a:moveTo>
                  <a:pt x="3027652" y="0"/>
                </a:moveTo>
                <a:lnTo>
                  <a:pt x="2979229" y="356"/>
                </a:lnTo>
                <a:lnTo>
                  <a:pt x="2930977" y="1423"/>
                </a:lnTo>
                <a:lnTo>
                  <a:pt x="2882902" y="3194"/>
                </a:lnTo>
                <a:lnTo>
                  <a:pt x="2835009" y="5666"/>
                </a:lnTo>
                <a:lnTo>
                  <a:pt x="2787304" y="8833"/>
                </a:lnTo>
                <a:lnTo>
                  <a:pt x="2739790" y="12690"/>
                </a:lnTo>
                <a:lnTo>
                  <a:pt x="2692473" y="17232"/>
                </a:lnTo>
                <a:lnTo>
                  <a:pt x="2645357" y="22454"/>
                </a:lnTo>
                <a:lnTo>
                  <a:pt x="2598449" y="28351"/>
                </a:lnTo>
                <a:lnTo>
                  <a:pt x="2551752" y="34918"/>
                </a:lnTo>
                <a:lnTo>
                  <a:pt x="2505273" y="42150"/>
                </a:lnTo>
                <a:lnTo>
                  <a:pt x="2459015" y="50043"/>
                </a:lnTo>
                <a:lnTo>
                  <a:pt x="2412984" y="58591"/>
                </a:lnTo>
                <a:lnTo>
                  <a:pt x="2367184" y="67789"/>
                </a:lnTo>
                <a:lnTo>
                  <a:pt x="2321622" y="77632"/>
                </a:lnTo>
                <a:lnTo>
                  <a:pt x="2276301" y="88115"/>
                </a:lnTo>
                <a:lnTo>
                  <a:pt x="2231226" y="99234"/>
                </a:lnTo>
                <a:lnTo>
                  <a:pt x="2186404" y="110983"/>
                </a:lnTo>
                <a:lnTo>
                  <a:pt x="2141838" y="123357"/>
                </a:lnTo>
                <a:lnTo>
                  <a:pt x="2097534" y="136352"/>
                </a:lnTo>
                <a:lnTo>
                  <a:pt x="2053496" y="149962"/>
                </a:lnTo>
                <a:lnTo>
                  <a:pt x="2009730" y="164182"/>
                </a:lnTo>
                <a:lnTo>
                  <a:pt x="1966241" y="179008"/>
                </a:lnTo>
                <a:lnTo>
                  <a:pt x="1923033" y="194434"/>
                </a:lnTo>
                <a:lnTo>
                  <a:pt x="1880112" y="210455"/>
                </a:lnTo>
                <a:lnTo>
                  <a:pt x="1837482" y="227067"/>
                </a:lnTo>
                <a:lnTo>
                  <a:pt x="1795148" y="244265"/>
                </a:lnTo>
                <a:lnTo>
                  <a:pt x="1753117" y="262042"/>
                </a:lnTo>
                <a:lnTo>
                  <a:pt x="1711391" y="280396"/>
                </a:lnTo>
                <a:lnTo>
                  <a:pt x="1669978" y="299320"/>
                </a:lnTo>
                <a:lnTo>
                  <a:pt x="1628880" y="318809"/>
                </a:lnTo>
                <a:lnTo>
                  <a:pt x="1588104" y="338859"/>
                </a:lnTo>
                <a:lnTo>
                  <a:pt x="1547655" y="359464"/>
                </a:lnTo>
                <a:lnTo>
                  <a:pt x="1507537" y="380620"/>
                </a:lnTo>
                <a:lnTo>
                  <a:pt x="1467755" y="402322"/>
                </a:lnTo>
                <a:lnTo>
                  <a:pt x="1428314" y="424564"/>
                </a:lnTo>
                <a:lnTo>
                  <a:pt x="1389220" y="447342"/>
                </a:lnTo>
                <a:lnTo>
                  <a:pt x="1350478" y="470651"/>
                </a:lnTo>
                <a:lnTo>
                  <a:pt x="1312091" y="494485"/>
                </a:lnTo>
                <a:lnTo>
                  <a:pt x="1274066" y="518840"/>
                </a:lnTo>
                <a:lnTo>
                  <a:pt x="1236407" y="543710"/>
                </a:lnTo>
                <a:lnTo>
                  <a:pt x="1199119" y="569091"/>
                </a:lnTo>
                <a:lnTo>
                  <a:pt x="1162208" y="594979"/>
                </a:lnTo>
                <a:lnTo>
                  <a:pt x="1125677" y="621366"/>
                </a:lnTo>
                <a:lnTo>
                  <a:pt x="1089533" y="648250"/>
                </a:lnTo>
                <a:lnTo>
                  <a:pt x="1053780" y="675624"/>
                </a:lnTo>
                <a:lnTo>
                  <a:pt x="1018424" y="703484"/>
                </a:lnTo>
                <a:lnTo>
                  <a:pt x="983468" y="731825"/>
                </a:lnTo>
                <a:lnTo>
                  <a:pt x="948918" y="760642"/>
                </a:lnTo>
                <a:lnTo>
                  <a:pt x="914780" y="789930"/>
                </a:lnTo>
                <a:lnTo>
                  <a:pt x="881058" y="819684"/>
                </a:lnTo>
                <a:lnTo>
                  <a:pt x="847756" y="849898"/>
                </a:lnTo>
                <a:lnTo>
                  <a:pt x="814881" y="880569"/>
                </a:lnTo>
                <a:lnTo>
                  <a:pt x="782437" y="911690"/>
                </a:lnTo>
                <a:lnTo>
                  <a:pt x="750428" y="943257"/>
                </a:lnTo>
                <a:lnTo>
                  <a:pt x="718861" y="975266"/>
                </a:lnTo>
                <a:lnTo>
                  <a:pt x="687740" y="1007710"/>
                </a:lnTo>
                <a:lnTo>
                  <a:pt x="657069" y="1040585"/>
                </a:lnTo>
                <a:lnTo>
                  <a:pt x="626855" y="1073887"/>
                </a:lnTo>
                <a:lnTo>
                  <a:pt x="597101" y="1107609"/>
                </a:lnTo>
                <a:lnTo>
                  <a:pt x="567814" y="1141748"/>
                </a:lnTo>
                <a:lnTo>
                  <a:pt x="538997" y="1176297"/>
                </a:lnTo>
                <a:lnTo>
                  <a:pt x="510656" y="1211253"/>
                </a:lnTo>
                <a:lnTo>
                  <a:pt x="482796" y="1246610"/>
                </a:lnTo>
                <a:lnTo>
                  <a:pt x="455422" y="1282363"/>
                </a:lnTo>
                <a:lnTo>
                  <a:pt x="428538" y="1318507"/>
                </a:lnTo>
                <a:lnTo>
                  <a:pt x="402151" y="1355037"/>
                </a:lnTo>
                <a:lnTo>
                  <a:pt x="376264" y="1391949"/>
                </a:lnTo>
                <a:lnTo>
                  <a:pt x="350882" y="1429237"/>
                </a:lnTo>
                <a:lnTo>
                  <a:pt x="326012" y="1466896"/>
                </a:lnTo>
                <a:lnTo>
                  <a:pt x="301657" y="1504921"/>
                </a:lnTo>
                <a:lnTo>
                  <a:pt x="277823" y="1543307"/>
                </a:lnTo>
                <a:lnTo>
                  <a:pt x="254515" y="1582050"/>
                </a:lnTo>
                <a:lnTo>
                  <a:pt x="231737" y="1621144"/>
                </a:lnTo>
                <a:lnTo>
                  <a:pt x="209495" y="1660585"/>
                </a:lnTo>
                <a:lnTo>
                  <a:pt x="187793" y="1700366"/>
                </a:lnTo>
                <a:lnTo>
                  <a:pt x="166637" y="1740484"/>
                </a:lnTo>
                <a:lnTo>
                  <a:pt x="146032" y="1780934"/>
                </a:lnTo>
                <a:lnTo>
                  <a:pt x="125982" y="1821710"/>
                </a:lnTo>
                <a:lnTo>
                  <a:pt x="106493" y="1862807"/>
                </a:lnTo>
                <a:lnTo>
                  <a:pt x="87569" y="1904221"/>
                </a:lnTo>
                <a:lnTo>
                  <a:pt x="69216" y="1945946"/>
                </a:lnTo>
                <a:lnTo>
                  <a:pt x="51438" y="1987978"/>
                </a:lnTo>
                <a:lnTo>
                  <a:pt x="34241" y="2030311"/>
                </a:lnTo>
                <a:lnTo>
                  <a:pt x="17629" y="2072941"/>
                </a:lnTo>
                <a:lnTo>
                  <a:pt x="1608" y="2115862"/>
                </a:lnTo>
                <a:lnTo>
                  <a:pt x="0" y="2120366"/>
                </a:lnTo>
                <a:lnTo>
                  <a:pt x="6055295" y="2120366"/>
                </a:lnTo>
                <a:lnTo>
                  <a:pt x="6037665" y="2072941"/>
                </a:lnTo>
                <a:lnTo>
                  <a:pt x="6021053" y="2030311"/>
                </a:lnTo>
                <a:lnTo>
                  <a:pt x="6003856" y="1987978"/>
                </a:lnTo>
                <a:lnTo>
                  <a:pt x="5986078" y="1945946"/>
                </a:lnTo>
                <a:lnTo>
                  <a:pt x="5967725" y="1904221"/>
                </a:lnTo>
                <a:lnTo>
                  <a:pt x="5948802" y="1862807"/>
                </a:lnTo>
                <a:lnTo>
                  <a:pt x="5929312" y="1821710"/>
                </a:lnTo>
                <a:lnTo>
                  <a:pt x="5909263" y="1780934"/>
                </a:lnTo>
                <a:lnTo>
                  <a:pt x="5888657" y="1740484"/>
                </a:lnTo>
                <a:lnTo>
                  <a:pt x="5867501" y="1700366"/>
                </a:lnTo>
                <a:lnTo>
                  <a:pt x="5845800" y="1660585"/>
                </a:lnTo>
                <a:lnTo>
                  <a:pt x="5823558" y="1621144"/>
                </a:lnTo>
                <a:lnTo>
                  <a:pt x="5800780" y="1582050"/>
                </a:lnTo>
                <a:lnTo>
                  <a:pt x="5777472" y="1543307"/>
                </a:lnTo>
                <a:lnTo>
                  <a:pt x="5753638" y="1504921"/>
                </a:lnTo>
                <a:lnTo>
                  <a:pt x="5729283" y="1466896"/>
                </a:lnTo>
                <a:lnTo>
                  <a:pt x="5704412" y="1429237"/>
                </a:lnTo>
                <a:lnTo>
                  <a:pt x="5679031" y="1391949"/>
                </a:lnTo>
                <a:lnTo>
                  <a:pt x="5653144" y="1355037"/>
                </a:lnTo>
                <a:lnTo>
                  <a:pt x="5626757" y="1318507"/>
                </a:lnTo>
                <a:lnTo>
                  <a:pt x="5599873" y="1282363"/>
                </a:lnTo>
                <a:lnTo>
                  <a:pt x="5572499" y="1246610"/>
                </a:lnTo>
                <a:lnTo>
                  <a:pt x="5544639" y="1211253"/>
                </a:lnTo>
                <a:lnTo>
                  <a:pt x="5516298" y="1176297"/>
                </a:lnTo>
                <a:lnTo>
                  <a:pt x="5487481" y="1141748"/>
                </a:lnTo>
                <a:lnTo>
                  <a:pt x="5458194" y="1107609"/>
                </a:lnTo>
                <a:lnTo>
                  <a:pt x="5428440" y="1073887"/>
                </a:lnTo>
                <a:lnTo>
                  <a:pt x="5398226" y="1040585"/>
                </a:lnTo>
                <a:lnTo>
                  <a:pt x="5367555" y="1007710"/>
                </a:lnTo>
                <a:lnTo>
                  <a:pt x="5336434" y="975266"/>
                </a:lnTo>
                <a:lnTo>
                  <a:pt x="5304867" y="943257"/>
                </a:lnTo>
                <a:lnTo>
                  <a:pt x="5272859" y="911690"/>
                </a:lnTo>
                <a:lnTo>
                  <a:pt x="5240415" y="880569"/>
                </a:lnTo>
                <a:lnTo>
                  <a:pt x="5207539" y="849898"/>
                </a:lnTo>
                <a:lnTo>
                  <a:pt x="5174238" y="819684"/>
                </a:lnTo>
                <a:lnTo>
                  <a:pt x="5140516" y="789930"/>
                </a:lnTo>
                <a:lnTo>
                  <a:pt x="5106378" y="760642"/>
                </a:lnTo>
                <a:lnTo>
                  <a:pt x="5071828" y="731825"/>
                </a:lnTo>
                <a:lnTo>
                  <a:pt x="5036872" y="703484"/>
                </a:lnTo>
                <a:lnTo>
                  <a:pt x="5001516" y="675624"/>
                </a:lnTo>
                <a:lnTo>
                  <a:pt x="4965763" y="648250"/>
                </a:lnTo>
                <a:lnTo>
                  <a:pt x="4929619" y="621366"/>
                </a:lnTo>
                <a:lnTo>
                  <a:pt x="4893089" y="594979"/>
                </a:lnTo>
                <a:lnTo>
                  <a:pt x="4856177" y="569091"/>
                </a:lnTo>
                <a:lnTo>
                  <a:pt x="4818890" y="543710"/>
                </a:lnTo>
                <a:lnTo>
                  <a:pt x="4781231" y="518840"/>
                </a:lnTo>
                <a:lnTo>
                  <a:pt x="4743206" y="494485"/>
                </a:lnTo>
                <a:lnTo>
                  <a:pt x="4704820" y="470651"/>
                </a:lnTo>
                <a:lnTo>
                  <a:pt x="4666077" y="447342"/>
                </a:lnTo>
                <a:lnTo>
                  <a:pt x="4626983" y="424564"/>
                </a:lnTo>
                <a:lnTo>
                  <a:pt x="4587543" y="402322"/>
                </a:lnTo>
                <a:lnTo>
                  <a:pt x="4547761" y="380620"/>
                </a:lnTo>
                <a:lnTo>
                  <a:pt x="4507643" y="359464"/>
                </a:lnTo>
                <a:lnTo>
                  <a:pt x="4467194" y="338859"/>
                </a:lnTo>
                <a:lnTo>
                  <a:pt x="4426418" y="318809"/>
                </a:lnTo>
                <a:lnTo>
                  <a:pt x="4385321" y="299320"/>
                </a:lnTo>
                <a:lnTo>
                  <a:pt x="4343907" y="280396"/>
                </a:lnTo>
                <a:lnTo>
                  <a:pt x="4302182" y="262042"/>
                </a:lnTo>
                <a:lnTo>
                  <a:pt x="4260150" y="244265"/>
                </a:lnTo>
                <a:lnTo>
                  <a:pt x="4217817" y="227067"/>
                </a:lnTo>
                <a:lnTo>
                  <a:pt x="4175188" y="210455"/>
                </a:lnTo>
                <a:lnTo>
                  <a:pt x="4132266" y="194434"/>
                </a:lnTo>
                <a:lnTo>
                  <a:pt x="4089059" y="179008"/>
                </a:lnTo>
                <a:lnTo>
                  <a:pt x="4045569" y="164182"/>
                </a:lnTo>
                <a:lnTo>
                  <a:pt x="4001804" y="149962"/>
                </a:lnTo>
                <a:lnTo>
                  <a:pt x="3957766" y="136352"/>
                </a:lnTo>
                <a:lnTo>
                  <a:pt x="3913462" y="123357"/>
                </a:lnTo>
                <a:lnTo>
                  <a:pt x="3868896" y="110983"/>
                </a:lnTo>
                <a:lnTo>
                  <a:pt x="3824074" y="99234"/>
                </a:lnTo>
                <a:lnTo>
                  <a:pt x="3779000" y="88115"/>
                </a:lnTo>
                <a:lnTo>
                  <a:pt x="3733679" y="77632"/>
                </a:lnTo>
                <a:lnTo>
                  <a:pt x="3688117" y="67789"/>
                </a:lnTo>
                <a:lnTo>
                  <a:pt x="3642318" y="58591"/>
                </a:lnTo>
                <a:lnTo>
                  <a:pt x="3596287" y="50043"/>
                </a:lnTo>
                <a:lnTo>
                  <a:pt x="3550029" y="42150"/>
                </a:lnTo>
                <a:lnTo>
                  <a:pt x="3503550" y="34918"/>
                </a:lnTo>
                <a:lnTo>
                  <a:pt x="3456853" y="28351"/>
                </a:lnTo>
                <a:lnTo>
                  <a:pt x="3409945" y="22454"/>
                </a:lnTo>
                <a:lnTo>
                  <a:pt x="3362830" y="17232"/>
                </a:lnTo>
                <a:lnTo>
                  <a:pt x="3315513" y="12690"/>
                </a:lnTo>
                <a:lnTo>
                  <a:pt x="3268000" y="8833"/>
                </a:lnTo>
                <a:lnTo>
                  <a:pt x="3220294" y="5666"/>
                </a:lnTo>
                <a:lnTo>
                  <a:pt x="3172402" y="3194"/>
                </a:lnTo>
                <a:lnTo>
                  <a:pt x="3124327" y="1423"/>
                </a:lnTo>
                <a:lnTo>
                  <a:pt x="3076076" y="356"/>
                </a:lnTo>
                <a:lnTo>
                  <a:pt x="3027652" y="0"/>
                </a:lnTo>
                <a:close/>
              </a:path>
            </a:pathLst>
          </a:custGeom>
          <a:solidFill>
            <a:srgbClr val="E6204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798</Words>
  <Application>Microsoft Office PowerPoint</Application>
  <PresentationFormat>Personalizado</PresentationFormat>
  <Paragraphs>126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Prompt</vt:lpstr>
      <vt:lpstr>Helvetica Neue</vt:lpstr>
      <vt:lpstr>Arial</vt:lpstr>
      <vt:lpstr>Calibri</vt:lpstr>
      <vt:lpstr>Office Theme</vt:lpstr>
      <vt:lpstr>Tema de Office</vt:lpstr>
      <vt:lpstr>Presentación de PowerPoint</vt:lpstr>
      <vt:lpstr>Presentación de PowerPoint</vt:lpstr>
      <vt:lpstr>Presentación de PowerPoint</vt:lpstr>
      <vt:lpstr>Funciones Generales</vt:lpstr>
      <vt:lpstr>Presentación de PowerPoint</vt:lpstr>
      <vt:lpstr>Presentación de PowerPoint</vt:lpstr>
      <vt:lpstr>Reuniones del grupo</vt:lpstr>
      <vt:lpstr>Acompañamiento de LaCardio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Equipo Coordinador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 Milena Toro Sánchez</dc:creator>
  <cp:lastModifiedBy>Estefania Castillo Rodriguez</cp:lastModifiedBy>
  <cp:revision>85</cp:revision>
  <dcterms:created xsi:type="dcterms:W3CDTF">2021-02-10T23:03:47Z</dcterms:created>
  <dcterms:modified xsi:type="dcterms:W3CDTF">2022-08-26T18:48:55Z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2021-02-10T00:00:00Z</vt:filetime>
  </property>
  <property fmtid="{D5CDD505-2E9C-101B-9397-08002B2CF9AE}" pid="3" name="Creator">
    <vt:lpwstr>Adobe Illustrator 24.3 (Macintosh)</vt:lpwstr>
  </property>
  <property fmtid="{D5CDD505-2E9C-101B-9397-08002B2CF9AE}" pid="4" name="LastSaved">
    <vt:filetime>2021-02-10T00:00:00Z</vt:filetime>
  </property>
</Properties>
</file>