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sldIdLst>
    <p:sldId id="264" r:id="rId5"/>
    <p:sldId id="266" r:id="rId6"/>
    <p:sldId id="288" r:id="rId7"/>
    <p:sldId id="363" r:id="rId8"/>
    <p:sldId id="368" r:id="rId9"/>
    <p:sldId id="35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ortadas" id="{BFF0DCEF-A641-4687-A11C-93291DE64E06}">
          <p14:sldIdLst>
            <p14:sldId id="264"/>
          </p14:sldIdLst>
        </p14:section>
        <p14:section name="Agenda" id="{DA2BA57F-FD73-4641-B032-A65A8ABE84EB}">
          <p14:sldIdLst/>
        </p14:section>
        <p14:section name="Separadores" id="{FA4F16AB-5F82-492F-877F-0223CC92DF24}">
          <p14:sldIdLst>
            <p14:sldId id="266"/>
            <p14:sldId id="288"/>
            <p14:sldId id="363"/>
            <p14:sldId id="368"/>
            <p14:sldId id="351"/>
          </p14:sldIdLst>
        </p14:section>
        <p14:section name="Tablas" id="{245C6550-BB11-4CAC-B5B4-D1376CB5ECE6}">
          <p14:sldIdLst/>
        </p14:section>
        <p14:section name="Lineas de tiempo" id="{24F87630-0B7D-4040-930A-05272EC02AA8}">
          <p14:sldIdLst/>
        </p14:section>
        <p14:section name="Números" id="{40274CD8-803C-458D-B03C-5334935F1FEB}">
          <p14:sldIdLst/>
        </p14:section>
        <p14:section name="Infografias" id="{7C6A0ADD-B6C9-4038-BE0C-8AEF7D7E202D}">
          <p14:sldIdLst/>
        </p14:section>
        <p14:section name="Información" id="{EF5E341A-0049-44FD-A149-F395D3941E86}">
          <p14:sldIdLst/>
        </p14:section>
        <p14:section name="Graficas" id="{1290ED35-078D-40B7-A5ED-9DAB04F00EF7}">
          <p14:sldIdLst/>
        </p14:section>
        <p14:section name="Personas" id="{E0B333E7-9877-41DC-BD77-E532A2813764}">
          <p14:sldIdLst/>
        </p14:section>
        <p14:section name="Mock up" id="{A5F77827-74D5-43A5-9AF3-CDF47A3C53C8}">
          <p14:sldIdLst/>
        </p14:section>
        <p14:section name="Mapas" id="{F9A0E971-47B5-4F52-88C5-D19F04F09270}">
          <p14:sldIdLst/>
        </p14:section>
        <p14:section name="Despedida y preguntas" id="{88D5957F-2B5F-45C4-B021-18C8ACBC8A0D}">
          <p14:sldIdLst/>
        </p14:section>
        <p14:section name="Iconos" id="{BDB42B31-377F-4A07-B34F-C2F95609B0DB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15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2C70"/>
    <a:srgbClr val="69B3E7"/>
    <a:srgbClr val="006666"/>
    <a:srgbClr val="4B048A"/>
    <a:srgbClr val="01B9EB"/>
    <a:srgbClr val="003A79"/>
    <a:srgbClr val="4652A7"/>
    <a:srgbClr val="EA0D44"/>
    <a:srgbClr val="0199BE"/>
    <a:srgbClr val="DADF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87DD1B4-E842-4130-867E-3FF9ABEC6CF9}" v="6" dt="2023-01-12T19:56:29.00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Estilo claro 3 - Acento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5126" autoAdjust="0"/>
  </p:normalViewPr>
  <p:slideViewPr>
    <p:cSldViewPr snapToGrid="0" showGuides="1">
      <p:cViewPr varScale="1">
        <p:scale>
          <a:sx n="114" d="100"/>
          <a:sy n="114" d="100"/>
        </p:scale>
        <p:origin x="474" y="102"/>
      </p:cViewPr>
      <p:guideLst>
        <p:guide orient="horz" pos="2115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stefania Castillo Rodriguez" userId="4c27223f-0cea-4758-88bb-5f10c56c8f4a" providerId="ADAL" clId="{E8002FB5-666A-4803-A3C0-E6B90FB3EBFA}"/>
    <pc:docChg chg="undo custSel addSld delSld modSld sldOrd delMainMaster addSection delSection modSection">
      <pc:chgData name="Estefania Castillo Rodriguez" userId="4c27223f-0cea-4758-88bb-5f10c56c8f4a" providerId="ADAL" clId="{E8002FB5-666A-4803-A3C0-E6B90FB3EBFA}" dt="2022-08-10T12:23:29.452" v="1402" actId="20577"/>
      <pc:docMkLst>
        <pc:docMk/>
      </pc:docMkLst>
      <pc:sldChg chg="del">
        <pc:chgData name="Estefania Castillo Rodriguez" userId="4c27223f-0cea-4758-88bb-5f10c56c8f4a" providerId="ADAL" clId="{E8002FB5-666A-4803-A3C0-E6B90FB3EBFA}" dt="2022-08-10T12:16:54.660" v="1179" actId="47"/>
        <pc:sldMkLst>
          <pc:docMk/>
          <pc:sldMk cId="769727388" sldId="271"/>
        </pc:sldMkLst>
      </pc:sldChg>
      <pc:sldChg chg="del ord">
        <pc:chgData name="Estefania Castillo Rodriguez" userId="4c27223f-0cea-4758-88bb-5f10c56c8f4a" providerId="ADAL" clId="{E8002FB5-666A-4803-A3C0-E6B90FB3EBFA}" dt="2022-08-10T12:03:45.762" v="1060" actId="47"/>
        <pc:sldMkLst>
          <pc:docMk/>
          <pc:sldMk cId="2331452794" sldId="272"/>
        </pc:sldMkLst>
      </pc:sldChg>
      <pc:sldChg chg="del">
        <pc:chgData name="Estefania Castillo Rodriguez" userId="4c27223f-0cea-4758-88bb-5f10c56c8f4a" providerId="ADAL" clId="{E8002FB5-666A-4803-A3C0-E6B90FB3EBFA}" dt="2022-08-10T12:16:55.287" v="1180" actId="47"/>
        <pc:sldMkLst>
          <pc:docMk/>
          <pc:sldMk cId="2038259251" sldId="273"/>
        </pc:sldMkLst>
      </pc:sldChg>
      <pc:sldChg chg="addSp modSp mod">
        <pc:chgData name="Estefania Castillo Rodriguez" userId="4c27223f-0cea-4758-88bb-5f10c56c8f4a" providerId="ADAL" clId="{E8002FB5-666A-4803-A3C0-E6B90FB3EBFA}" dt="2022-08-10T12:21:59.698" v="1272" actId="1076"/>
        <pc:sldMkLst>
          <pc:docMk/>
          <pc:sldMk cId="2886233815" sldId="274"/>
        </pc:sldMkLst>
        <pc:spChg chg="mod">
          <ac:chgData name="Estefania Castillo Rodriguez" userId="4c27223f-0cea-4758-88bb-5f10c56c8f4a" providerId="ADAL" clId="{E8002FB5-666A-4803-A3C0-E6B90FB3EBFA}" dt="2022-08-09T13:22:34.988" v="225" actId="255"/>
          <ac:spMkLst>
            <pc:docMk/>
            <pc:sldMk cId="2886233815" sldId="274"/>
            <ac:spMk id="7" creationId="{00000000-0000-0000-0000-000000000000}"/>
          </ac:spMkLst>
        </pc:spChg>
        <pc:spChg chg="add mod">
          <ac:chgData name="Estefania Castillo Rodriguez" userId="4c27223f-0cea-4758-88bb-5f10c56c8f4a" providerId="ADAL" clId="{E8002FB5-666A-4803-A3C0-E6B90FB3EBFA}" dt="2022-08-09T14:47:12.262" v="401" actId="20577"/>
          <ac:spMkLst>
            <pc:docMk/>
            <pc:sldMk cId="2886233815" sldId="274"/>
            <ac:spMk id="17" creationId="{B57D11FB-C153-9AB3-3135-52818D267C08}"/>
          </ac:spMkLst>
        </pc:spChg>
        <pc:picChg chg="mod">
          <ac:chgData name="Estefania Castillo Rodriguez" userId="4c27223f-0cea-4758-88bb-5f10c56c8f4a" providerId="ADAL" clId="{E8002FB5-666A-4803-A3C0-E6B90FB3EBFA}" dt="2022-08-10T12:21:59.698" v="1272" actId="1076"/>
          <ac:picMkLst>
            <pc:docMk/>
            <pc:sldMk cId="2886233815" sldId="274"/>
            <ac:picMk id="69" creationId="{30EB45B0-13F2-7E35-0104-6D029AB8AC9C}"/>
          </ac:picMkLst>
        </pc:picChg>
      </pc:sldChg>
      <pc:sldChg chg="del">
        <pc:chgData name="Estefania Castillo Rodriguez" userId="4c27223f-0cea-4758-88bb-5f10c56c8f4a" providerId="ADAL" clId="{E8002FB5-666A-4803-A3C0-E6B90FB3EBFA}" dt="2022-08-10T12:16:55.722" v="1181" actId="47"/>
        <pc:sldMkLst>
          <pc:docMk/>
          <pc:sldMk cId="3224148342" sldId="275"/>
        </pc:sldMkLst>
      </pc:sldChg>
      <pc:sldChg chg="del">
        <pc:chgData name="Estefania Castillo Rodriguez" userId="4c27223f-0cea-4758-88bb-5f10c56c8f4a" providerId="ADAL" clId="{E8002FB5-666A-4803-A3C0-E6B90FB3EBFA}" dt="2022-08-10T12:16:56.872" v="1183" actId="47"/>
        <pc:sldMkLst>
          <pc:docMk/>
          <pc:sldMk cId="2783131168" sldId="276"/>
        </pc:sldMkLst>
      </pc:sldChg>
      <pc:sldChg chg="del">
        <pc:chgData name="Estefania Castillo Rodriguez" userId="4c27223f-0cea-4758-88bb-5f10c56c8f4a" providerId="ADAL" clId="{E8002FB5-666A-4803-A3C0-E6B90FB3EBFA}" dt="2022-08-10T12:16:57.396" v="1184" actId="47"/>
        <pc:sldMkLst>
          <pc:docMk/>
          <pc:sldMk cId="2897568112" sldId="277"/>
        </pc:sldMkLst>
      </pc:sldChg>
      <pc:sldChg chg="addSp delSp modSp mod ord">
        <pc:chgData name="Estefania Castillo Rodriguez" userId="4c27223f-0cea-4758-88bb-5f10c56c8f4a" providerId="ADAL" clId="{E8002FB5-666A-4803-A3C0-E6B90FB3EBFA}" dt="2022-08-10T11:29:01.607" v="676"/>
        <pc:sldMkLst>
          <pc:docMk/>
          <pc:sldMk cId="600579083" sldId="278"/>
        </pc:sldMkLst>
        <pc:spChg chg="mod">
          <ac:chgData name="Estefania Castillo Rodriguez" userId="4c27223f-0cea-4758-88bb-5f10c56c8f4a" providerId="ADAL" clId="{E8002FB5-666A-4803-A3C0-E6B90FB3EBFA}" dt="2022-08-10T11:26:22.947" v="656" actId="20577"/>
          <ac:spMkLst>
            <pc:docMk/>
            <pc:sldMk cId="600579083" sldId="278"/>
            <ac:spMk id="29" creationId="{00000000-0000-0000-0000-000000000000}"/>
          </ac:spMkLst>
        </pc:spChg>
        <pc:grpChg chg="del">
          <ac:chgData name="Estefania Castillo Rodriguez" userId="4c27223f-0cea-4758-88bb-5f10c56c8f4a" providerId="ADAL" clId="{E8002FB5-666A-4803-A3C0-E6B90FB3EBFA}" dt="2022-08-10T11:23:17.411" v="520" actId="478"/>
          <ac:grpSpMkLst>
            <pc:docMk/>
            <pc:sldMk cId="600579083" sldId="278"/>
            <ac:grpSpMk id="20" creationId="{00000000-0000-0000-0000-000000000000}"/>
          </ac:grpSpMkLst>
        </pc:grpChg>
        <pc:picChg chg="add mod">
          <ac:chgData name="Estefania Castillo Rodriguez" userId="4c27223f-0cea-4758-88bb-5f10c56c8f4a" providerId="ADAL" clId="{E8002FB5-666A-4803-A3C0-E6B90FB3EBFA}" dt="2022-08-10T11:23:35.841" v="532" actId="1076"/>
          <ac:picMkLst>
            <pc:docMk/>
            <pc:sldMk cId="600579083" sldId="278"/>
            <ac:picMk id="41" creationId="{C8F9223F-A8D1-12C2-2907-6FF68BFA032B}"/>
          </ac:picMkLst>
        </pc:picChg>
        <pc:picChg chg="add mod">
          <ac:chgData name="Estefania Castillo Rodriguez" userId="4c27223f-0cea-4758-88bb-5f10c56c8f4a" providerId="ADAL" clId="{E8002FB5-666A-4803-A3C0-E6B90FB3EBFA}" dt="2022-08-10T11:28:52.144" v="674" actId="14100"/>
          <ac:picMkLst>
            <pc:docMk/>
            <pc:sldMk cId="600579083" sldId="278"/>
            <ac:picMk id="42" creationId="{A5AF77F3-7B4C-EA0C-8571-26DFAFED225C}"/>
          </ac:picMkLst>
        </pc:picChg>
      </pc:sldChg>
      <pc:sldChg chg="del">
        <pc:chgData name="Estefania Castillo Rodriguez" userId="4c27223f-0cea-4758-88bb-5f10c56c8f4a" providerId="ADAL" clId="{E8002FB5-666A-4803-A3C0-E6B90FB3EBFA}" dt="2022-08-10T12:16:57.616" v="1185" actId="47"/>
        <pc:sldMkLst>
          <pc:docMk/>
          <pc:sldMk cId="1532233552" sldId="279"/>
        </pc:sldMkLst>
      </pc:sldChg>
      <pc:sldChg chg="del">
        <pc:chgData name="Estefania Castillo Rodriguez" userId="4c27223f-0cea-4758-88bb-5f10c56c8f4a" providerId="ADAL" clId="{E8002FB5-666A-4803-A3C0-E6B90FB3EBFA}" dt="2022-08-10T12:16:57.833" v="1186" actId="47"/>
        <pc:sldMkLst>
          <pc:docMk/>
          <pc:sldMk cId="663466001" sldId="280"/>
        </pc:sldMkLst>
      </pc:sldChg>
      <pc:sldChg chg="del">
        <pc:chgData name="Estefania Castillo Rodriguez" userId="4c27223f-0cea-4758-88bb-5f10c56c8f4a" providerId="ADAL" clId="{E8002FB5-666A-4803-A3C0-E6B90FB3EBFA}" dt="2022-08-10T12:16:58.781" v="1189" actId="47"/>
        <pc:sldMkLst>
          <pc:docMk/>
          <pc:sldMk cId="542112573" sldId="281"/>
        </pc:sldMkLst>
      </pc:sldChg>
      <pc:sldChg chg="del">
        <pc:chgData name="Estefania Castillo Rodriguez" userId="4c27223f-0cea-4758-88bb-5f10c56c8f4a" providerId="ADAL" clId="{E8002FB5-666A-4803-A3C0-E6B90FB3EBFA}" dt="2022-08-10T12:16:58.277" v="1188" actId="47"/>
        <pc:sldMkLst>
          <pc:docMk/>
          <pc:sldMk cId="3517036966" sldId="282"/>
        </pc:sldMkLst>
      </pc:sldChg>
      <pc:sldChg chg="del">
        <pc:chgData name="Estefania Castillo Rodriguez" userId="4c27223f-0cea-4758-88bb-5f10c56c8f4a" providerId="ADAL" clId="{E8002FB5-666A-4803-A3C0-E6B90FB3EBFA}" dt="2022-08-10T12:16:59.031" v="1190" actId="47"/>
        <pc:sldMkLst>
          <pc:docMk/>
          <pc:sldMk cId="3465953672" sldId="283"/>
        </pc:sldMkLst>
      </pc:sldChg>
      <pc:sldChg chg="del">
        <pc:chgData name="Estefania Castillo Rodriguez" userId="4c27223f-0cea-4758-88bb-5f10c56c8f4a" providerId="ADAL" clId="{E8002FB5-666A-4803-A3C0-E6B90FB3EBFA}" dt="2022-08-10T12:16:59.288" v="1191" actId="47"/>
        <pc:sldMkLst>
          <pc:docMk/>
          <pc:sldMk cId="2215955698" sldId="285"/>
        </pc:sldMkLst>
      </pc:sldChg>
      <pc:sldChg chg="addSp delSp modSp mod ord">
        <pc:chgData name="Estefania Castillo Rodriguez" userId="4c27223f-0cea-4758-88bb-5f10c56c8f4a" providerId="ADAL" clId="{E8002FB5-666A-4803-A3C0-E6B90FB3EBFA}" dt="2022-08-10T11:29:10.446" v="680"/>
        <pc:sldMkLst>
          <pc:docMk/>
          <pc:sldMk cId="51783506" sldId="286"/>
        </pc:sldMkLst>
        <pc:spChg chg="mod">
          <ac:chgData name="Estefania Castillo Rodriguez" userId="4c27223f-0cea-4758-88bb-5f10c56c8f4a" providerId="ADAL" clId="{E8002FB5-666A-4803-A3C0-E6B90FB3EBFA}" dt="2022-08-09T14:47:38.552" v="410" actId="14100"/>
          <ac:spMkLst>
            <pc:docMk/>
            <pc:sldMk cId="51783506" sldId="286"/>
            <ac:spMk id="4" creationId="{00000000-0000-0000-0000-000000000000}"/>
          </ac:spMkLst>
        </pc:spChg>
        <pc:spChg chg="del mod">
          <ac:chgData name="Estefania Castillo Rodriguez" userId="4c27223f-0cea-4758-88bb-5f10c56c8f4a" providerId="ADAL" clId="{E8002FB5-666A-4803-A3C0-E6B90FB3EBFA}" dt="2022-08-09T14:47:51.922" v="417" actId="478"/>
          <ac:spMkLst>
            <pc:docMk/>
            <pc:sldMk cId="51783506" sldId="286"/>
            <ac:spMk id="36" creationId="{00000000-0000-0000-0000-000000000000}"/>
          </ac:spMkLst>
        </pc:spChg>
        <pc:spChg chg="mod">
          <ac:chgData name="Estefania Castillo Rodriguez" userId="4c27223f-0cea-4758-88bb-5f10c56c8f4a" providerId="ADAL" clId="{E8002FB5-666A-4803-A3C0-E6B90FB3EBFA}" dt="2022-08-10T11:26:15.458" v="628" actId="1076"/>
          <ac:spMkLst>
            <pc:docMk/>
            <pc:sldMk cId="51783506" sldId="286"/>
            <ac:spMk id="37" creationId="{00000000-0000-0000-0000-000000000000}"/>
          </ac:spMkLst>
        </pc:spChg>
        <pc:spChg chg="add mod">
          <ac:chgData name="Estefania Castillo Rodriguez" userId="4c27223f-0cea-4758-88bb-5f10c56c8f4a" providerId="ADAL" clId="{E8002FB5-666A-4803-A3C0-E6B90FB3EBFA}" dt="2022-08-10T11:26:49.379" v="673" actId="20577"/>
          <ac:spMkLst>
            <pc:docMk/>
            <pc:sldMk cId="51783506" sldId="286"/>
            <ac:spMk id="77" creationId="{FDD9C213-DC6C-8B01-0A84-E2EF400C9EF8}"/>
          </ac:spMkLst>
        </pc:spChg>
        <pc:picChg chg="add mod ord">
          <ac:chgData name="Estefania Castillo Rodriguez" userId="4c27223f-0cea-4758-88bb-5f10c56c8f4a" providerId="ADAL" clId="{E8002FB5-666A-4803-A3C0-E6B90FB3EBFA}" dt="2022-08-09T14:47:34.392" v="409" actId="167"/>
          <ac:picMkLst>
            <pc:docMk/>
            <pc:sldMk cId="51783506" sldId="286"/>
            <ac:picMk id="76" creationId="{672EC10A-9B29-A2C6-20C4-1997EF4B9FC0}"/>
          </ac:picMkLst>
        </pc:picChg>
        <pc:picChg chg="del">
          <ac:chgData name="Estefania Castillo Rodriguez" userId="4c27223f-0cea-4758-88bb-5f10c56c8f4a" providerId="ADAL" clId="{E8002FB5-666A-4803-A3C0-E6B90FB3EBFA}" dt="2022-08-09T14:47:18.853" v="402" actId="478"/>
          <ac:picMkLst>
            <pc:docMk/>
            <pc:sldMk cId="51783506" sldId="286"/>
            <ac:picMk id="32772" creationId="{DBFC3B78-F667-49DE-B473-FD261FC6CD0F}"/>
          </ac:picMkLst>
        </pc:picChg>
      </pc:sldChg>
      <pc:sldChg chg="del">
        <pc:chgData name="Estefania Castillo Rodriguez" userId="4c27223f-0cea-4758-88bb-5f10c56c8f4a" providerId="ADAL" clId="{E8002FB5-666A-4803-A3C0-E6B90FB3EBFA}" dt="2022-08-10T12:16:59.546" v="1192" actId="47"/>
        <pc:sldMkLst>
          <pc:docMk/>
          <pc:sldMk cId="23992844" sldId="287"/>
        </pc:sldMkLst>
      </pc:sldChg>
      <pc:sldChg chg="del">
        <pc:chgData name="Estefania Castillo Rodriguez" userId="4c27223f-0cea-4758-88bb-5f10c56c8f4a" providerId="ADAL" clId="{E8002FB5-666A-4803-A3C0-E6B90FB3EBFA}" dt="2022-08-10T12:17:00.372" v="1195" actId="47"/>
        <pc:sldMkLst>
          <pc:docMk/>
          <pc:sldMk cId="2069585814" sldId="289"/>
        </pc:sldMkLst>
      </pc:sldChg>
      <pc:sldChg chg="del">
        <pc:chgData name="Estefania Castillo Rodriguez" userId="4c27223f-0cea-4758-88bb-5f10c56c8f4a" providerId="ADAL" clId="{E8002FB5-666A-4803-A3C0-E6B90FB3EBFA}" dt="2022-08-10T12:17:00.699" v="1196" actId="47"/>
        <pc:sldMkLst>
          <pc:docMk/>
          <pc:sldMk cId="1419711697" sldId="290"/>
        </pc:sldMkLst>
      </pc:sldChg>
      <pc:sldChg chg="del">
        <pc:chgData name="Estefania Castillo Rodriguez" userId="4c27223f-0cea-4758-88bb-5f10c56c8f4a" providerId="ADAL" clId="{E8002FB5-666A-4803-A3C0-E6B90FB3EBFA}" dt="2022-08-10T12:17:00.989" v="1197" actId="47"/>
        <pc:sldMkLst>
          <pc:docMk/>
          <pc:sldMk cId="71872790" sldId="291"/>
        </pc:sldMkLst>
      </pc:sldChg>
      <pc:sldChg chg="del">
        <pc:chgData name="Estefania Castillo Rodriguez" userId="4c27223f-0cea-4758-88bb-5f10c56c8f4a" providerId="ADAL" clId="{E8002FB5-666A-4803-A3C0-E6B90FB3EBFA}" dt="2022-08-10T12:17:01.271" v="1198" actId="47"/>
        <pc:sldMkLst>
          <pc:docMk/>
          <pc:sldMk cId="1558242682" sldId="292"/>
        </pc:sldMkLst>
      </pc:sldChg>
      <pc:sldChg chg="addSp delSp modSp mod ord">
        <pc:chgData name="Estefania Castillo Rodriguez" userId="4c27223f-0cea-4758-88bb-5f10c56c8f4a" providerId="ADAL" clId="{E8002FB5-666A-4803-A3C0-E6B90FB3EBFA}" dt="2022-08-09T13:22:29.438" v="224" actId="255"/>
        <pc:sldMkLst>
          <pc:docMk/>
          <pc:sldMk cId="4125982100" sldId="293"/>
        </pc:sldMkLst>
        <pc:spChg chg="mod">
          <ac:chgData name="Estefania Castillo Rodriguez" userId="4c27223f-0cea-4758-88bb-5f10c56c8f4a" providerId="ADAL" clId="{E8002FB5-666A-4803-A3C0-E6B90FB3EBFA}" dt="2022-08-09T13:21:44.532" v="132" actId="1076"/>
          <ac:spMkLst>
            <pc:docMk/>
            <pc:sldMk cId="4125982100" sldId="293"/>
            <ac:spMk id="4" creationId="{00000000-0000-0000-0000-000000000000}"/>
          </ac:spMkLst>
        </pc:spChg>
        <pc:spChg chg="mod">
          <ac:chgData name="Estefania Castillo Rodriguez" userId="4c27223f-0cea-4758-88bb-5f10c56c8f4a" providerId="ADAL" clId="{E8002FB5-666A-4803-A3C0-E6B90FB3EBFA}" dt="2022-08-09T13:22:29.438" v="224" actId="255"/>
          <ac:spMkLst>
            <pc:docMk/>
            <pc:sldMk cId="4125982100" sldId="293"/>
            <ac:spMk id="5" creationId="{00000000-0000-0000-0000-000000000000}"/>
          </ac:spMkLst>
        </pc:spChg>
        <pc:picChg chg="del mod">
          <ac:chgData name="Estefania Castillo Rodriguez" userId="4c27223f-0cea-4758-88bb-5f10c56c8f4a" providerId="ADAL" clId="{E8002FB5-666A-4803-A3C0-E6B90FB3EBFA}" dt="2022-08-09T13:01:55.730" v="11" actId="478"/>
          <ac:picMkLst>
            <pc:docMk/>
            <pc:sldMk cId="4125982100" sldId="293"/>
            <ac:picMk id="7" creationId="{99179FC9-2B25-4523-A0D3-3F5F714A8345}"/>
          </ac:picMkLst>
        </pc:picChg>
        <pc:picChg chg="add mod modCrop">
          <ac:chgData name="Estefania Castillo Rodriguez" userId="4c27223f-0cea-4758-88bb-5f10c56c8f4a" providerId="ADAL" clId="{E8002FB5-666A-4803-A3C0-E6B90FB3EBFA}" dt="2022-08-09T13:21:48.732" v="134" actId="1076"/>
          <ac:picMkLst>
            <pc:docMk/>
            <pc:sldMk cId="4125982100" sldId="293"/>
            <ac:picMk id="9" creationId="{E925FCA3-3DAE-EB30-FD97-85F740FE88FE}"/>
          </ac:picMkLst>
        </pc:picChg>
      </pc:sldChg>
      <pc:sldChg chg="del">
        <pc:chgData name="Estefania Castillo Rodriguez" userId="4c27223f-0cea-4758-88bb-5f10c56c8f4a" providerId="ADAL" clId="{E8002FB5-666A-4803-A3C0-E6B90FB3EBFA}" dt="2022-08-10T12:17:03.260" v="1206" actId="47"/>
        <pc:sldMkLst>
          <pc:docMk/>
          <pc:sldMk cId="171741536" sldId="294"/>
        </pc:sldMkLst>
      </pc:sldChg>
      <pc:sldChg chg="del">
        <pc:chgData name="Estefania Castillo Rodriguez" userId="4c27223f-0cea-4758-88bb-5f10c56c8f4a" providerId="ADAL" clId="{E8002FB5-666A-4803-A3C0-E6B90FB3EBFA}" dt="2022-08-10T12:17:03.446" v="1207" actId="47"/>
        <pc:sldMkLst>
          <pc:docMk/>
          <pc:sldMk cId="3640015777" sldId="295"/>
        </pc:sldMkLst>
      </pc:sldChg>
      <pc:sldChg chg="addSp delSp modSp mod ord">
        <pc:chgData name="Estefania Castillo Rodriguez" userId="4c27223f-0cea-4758-88bb-5f10c56c8f4a" providerId="ADAL" clId="{E8002FB5-666A-4803-A3C0-E6B90FB3EBFA}" dt="2022-08-10T12:15:02.461" v="1173" actId="1076"/>
        <pc:sldMkLst>
          <pc:docMk/>
          <pc:sldMk cId="137492999" sldId="296"/>
        </pc:sldMkLst>
        <pc:spChg chg="mod">
          <ac:chgData name="Estefania Castillo Rodriguez" userId="4c27223f-0cea-4758-88bb-5f10c56c8f4a" providerId="ADAL" clId="{E8002FB5-666A-4803-A3C0-E6B90FB3EBFA}" dt="2022-08-10T12:05:05.333" v="1072" actId="1076"/>
          <ac:spMkLst>
            <pc:docMk/>
            <pc:sldMk cId="137492999" sldId="296"/>
            <ac:spMk id="2" creationId="{00000000-0000-0000-0000-000000000000}"/>
          </ac:spMkLst>
        </pc:spChg>
        <pc:spChg chg="del">
          <ac:chgData name="Estefania Castillo Rodriguez" userId="4c27223f-0cea-4758-88bb-5f10c56c8f4a" providerId="ADAL" clId="{E8002FB5-666A-4803-A3C0-E6B90FB3EBFA}" dt="2022-08-10T12:04:47.421" v="1067" actId="478"/>
          <ac:spMkLst>
            <pc:docMk/>
            <pc:sldMk cId="137492999" sldId="296"/>
            <ac:spMk id="8" creationId="{00000000-0000-0000-0000-000000000000}"/>
          </ac:spMkLst>
        </pc:spChg>
        <pc:spChg chg="del mod">
          <ac:chgData name="Estefania Castillo Rodriguez" userId="4c27223f-0cea-4758-88bb-5f10c56c8f4a" providerId="ADAL" clId="{E8002FB5-666A-4803-A3C0-E6B90FB3EBFA}" dt="2022-08-10T12:05:01.965" v="1071" actId="478"/>
          <ac:spMkLst>
            <pc:docMk/>
            <pc:sldMk cId="137492999" sldId="296"/>
            <ac:spMk id="12" creationId="{00000000-0000-0000-0000-000000000000}"/>
          </ac:spMkLst>
        </pc:spChg>
        <pc:spChg chg="del mod">
          <ac:chgData name="Estefania Castillo Rodriguez" userId="4c27223f-0cea-4758-88bb-5f10c56c8f4a" providerId="ADAL" clId="{E8002FB5-666A-4803-A3C0-E6B90FB3EBFA}" dt="2022-08-10T12:05:01.965" v="1071" actId="478"/>
          <ac:spMkLst>
            <pc:docMk/>
            <pc:sldMk cId="137492999" sldId="296"/>
            <ac:spMk id="13" creationId="{00000000-0000-0000-0000-000000000000}"/>
          </ac:spMkLst>
        </pc:spChg>
        <pc:spChg chg="del mod">
          <ac:chgData name="Estefania Castillo Rodriguez" userId="4c27223f-0cea-4758-88bb-5f10c56c8f4a" providerId="ADAL" clId="{E8002FB5-666A-4803-A3C0-E6B90FB3EBFA}" dt="2022-08-10T12:05:01.965" v="1071" actId="478"/>
          <ac:spMkLst>
            <pc:docMk/>
            <pc:sldMk cId="137492999" sldId="296"/>
            <ac:spMk id="14" creationId="{00000000-0000-0000-0000-000000000000}"/>
          </ac:spMkLst>
        </pc:spChg>
        <pc:spChg chg="del mod">
          <ac:chgData name="Estefania Castillo Rodriguez" userId="4c27223f-0cea-4758-88bb-5f10c56c8f4a" providerId="ADAL" clId="{E8002FB5-666A-4803-A3C0-E6B90FB3EBFA}" dt="2022-08-10T12:05:01.965" v="1071" actId="478"/>
          <ac:spMkLst>
            <pc:docMk/>
            <pc:sldMk cId="137492999" sldId="296"/>
            <ac:spMk id="15" creationId="{00000000-0000-0000-0000-000000000000}"/>
          </ac:spMkLst>
        </pc:spChg>
        <pc:spChg chg="del mod">
          <ac:chgData name="Estefania Castillo Rodriguez" userId="4c27223f-0cea-4758-88bb-5f10c56c8f4a" providerId="ADAL" clId="{E8002FB5-666A-4803-A3C0-E6B90FB3EBFA}" dt="2022-08-10T12:05:01.965" v="1071" actId="478"/>
          <ac:spMkLst>
            <pc:docMk/>
            <pc:sldMk cId="137492999" sldId="296"/>
            <ac:spMk id="16" creationId="{00000000-0000-0000-0000-000000000000}"/>
          </ac:spMkLst>
        </pc:spChg>
        <pc:spChg chg="del mod">
          <ac:chgData name="Estefania Castillo Rodriguez" userId="4c27223f-0cea-4758-88bb-5f10c56c8f4a" providerId="ADAL" clId="{E8002FB5-666A-4803-A3C0-E6B90FB3EBFA}" dt="2022-08-10T12:05:01.965" v="1071" actId="478"/>
          <ac:spMkLst>
            <pc:docMk/>
            <pc:sldMk cId="137492999" sldId="296"/>
            <ac:spMk id="17" creationId="{00000000-0000-0000-0000-000000000000}"/>
          </ac:spMkLst>
        </pc:spChg>
        <pc:graphicFrameChg chg="add mod modGraphic">
          <ac:chgData name="Estefania Castillo Rodriguez" userId="4c27223f-0cea-4758-88bb-5f10c56c8f4a" providerId="ADAL" clId="{E8002FB5-666A-4803-A3C0-E6B90FB3EBFA}" dt="2022-08-10T12:15:02.461" v="1173" actId="1076"/>
          <ac:graphicFrameMkLst>
            <pc:docMk/>
            <pc:sldMk cId="137492999" sldId="296"/>
            <ac:graphicFrameMk id="5" creationId="{59B840CF-FE82-554C-3757-6722031D681D}"/>
          </ac:graphicFrameMkLst>
        </pc:graphicFrameChg>
        <pc:picChg chg="del mod">
          <ac:chgData name="Estefania Castillo Rodriguez" userId="4c27223f-0cea-4758-88bb-5f10c56c8f4a" providerId="ADAL" clId="{E8002FB5-666A-4803-A3C0-E6B90FB3EBFA}" dt="2022-08-10T12:05:01.965" v="1071" actId="478"/>
          <ac:picMkLst>
            <pc:docMk/>
            <pc:sldMk cId="137492999" sldId="296"/>
            <ac:picMk id="37" creationId="{C720ED3E-326F-4377-895D-DA58E1202073}"/>
          </ac:picMkLst>
        </pc:picChg>
        <pc:picChg chg="del mod">
          <ac:chgData name="Estefania Castillo Rodriguez" userId="4c27223f-0cea-4758-88bb-5f10c56c8f4a" providerId="ADAL" clId="{E8002FB5-666A-4803-A3C0-E6B90FB3EBFA}" dt="2022-08-10T12:05:01.965" v="1071" actId="478"/>
          <ac:picMkLst>
            <pc:docMk/>
            <pc:sldMk cId="137492999" sldId="296"/>
            <ac:picMk id="38" creationId="{312F7F42-0232-4AB7-8DC0-68F2E8EACF65}"/>
          </ac:picMkLst>
        </pc:picChg>
        <pc:picChg chg="del mod">
          <ac:chgData name="Estefania Castillo Rodriguez" userId="4c27223f-0cea-4758-88bb-5f10c56c8f4a" providerId="ADAL" clId="{E8002FB5-666A-4803-A3C0-E6B90FB3EBFA}" dt="2022-08-10T12:05:01.965" v="1071" actId="478"/>
          <ac:picMkLst>
            <pc:docMk/>
            <pc:sldMk cId="137492999" sldId="296"/>
            <ac:picMk id="40" creationId="{AC7812A3-6017-4353-B450-BEF932C5238E}"/>
          </ac:picMkLst>
        </pc:picChg>
      </pc:sldChg>
      <pc:sldChg chg="del">
        <pc:chgData name="Estefania Castillo Rodriguez" userId="4c27223f-0cea-4758-88bb-5f10c56c8f4a" providerId="ADAL" clId="{E8002FB5-666A-4803-A3C0-E6B90FB3EBFA}" dt="2022-08-10T12:17:03.699" v="1208" actId="47"/>
        <pc:sldMkLst>
          <pc:docMk/>
          <pc:sldMk cId="2081792098" sldId="297"/>
        </pc:sldMkLst>
      </pc:sldChg>
      <pc:sldChg chg="del">
        <pc:chgData name="Estefania Castillo Rodriguez" userId="4c27223f-0cea-4758-88bb-5f10c56c8f4a" providerId="ADAL" clId="{E8002FB5-666A-4803-A3C0-E6B90FB3EBFA}" dt="2022-08-10T12:17:03.963" v="1209" actId="47"/>
        <pc:sldMkLst>
          <pc:docMk/>
          <pc:sldMk cId="2793904682" sldId="298"/>
        </pc:sldMkLst>
      </pc:sldChg>
      <pc:sldChg chg="del">
        <pc:chgData name="Estefania Castillo Rodriguez" userId="4c27223f-0cea-4758-88bb-5f10c56c8f4a" providerId="ADAL" clId="{E8002FB5-666A-4803-A3C0-E6B90FB3EBFA}" dt="2022-08-10T12:17:04.194" v="1210" actId="47"/>
        <pc:sldMkLst>
          <pc:docMk/>
          <pc:sldMk cId="367713301" sldId="299"/>
        </pc:sldMkLst>
      </pc:sldChg>
      <pc:sldChg chg="del">
        <pc:chgData name="Estefania Castillo Rodriguez" userId="4c27223f-0cea-4758-88bb-5f10c56c8f4a" providerId="ADAL" clId="{E8002FB5-666A-4803-A3C0-E6B90FB3EBFA}" dt="2022-08-10T12:17:04.456" v="1211" actId="47"/>
        <pc:sldMkLst>
          <pc:docMk/>
          <pc:sldMk cId="1204694519" sldId="300"/>
        </pc:sldMkLst>
      </pc:sldChg>
      <pc:sldChg chg="del">
        <pc:chgData name="Estefania Castillo Rodriguez" userId="4c27223f-0cea-4758-88bb-5f10c56c8f4a" providerId="ADAL" clId="{E8002FB5-666A-4803-A3C0-E6B90FB3EBFA}" dt="2022-08-10T12:17:04.708" v="1212" actId="47"/>
        <pc:sldMkLst>
          <pc:docMk/>
          <pc:sldMk cId="1554276781" sldId="301"/>
        </pc:sldMkLst>
      </pc:sldChg>
      <pc:sldChg chg="del">
        <pc:chgData name="Estefania Castillo Rodriguez" userId="4c27223f-0cea-4758-88bb-5f10c56c8f4a" providerId="ADAL" clId="{E8002FB5-666A-4803-A3C0-E6B90FB3EBFA}" dt="2022-08-10T12:17:04.955" v="1213" actId="47"/>
        <pc:sldMkLst>
          <pc:docMk/>
          <pc:sldMk cId="2425204408" sldId="302"/>
        </pc:sldMkLst>
      </pc:sldChg>
      <pc:sldChg chg="del">
        <pc:chgData name="Estefania Castillo Rodriguez" userId="4c27223f-0cea-4758-88bb-5f10c56c8f4a" providerId="ADAL" clId="{E8002FB5-666A-4803-A3C0-E6B90FB3EBFA}" dt="2022-08-10T12:17:05.214" v="1214" actId="47"/>
        <pc:sldMkLst>
          <pc:docMk/>
          <pc:sldMk cId="3417505798" sldId="303"/>
        </pc:sldMkLst>
      </pc:sldChg>
      <pc:sldChg chg="del">
        <pc:chgData name="Estefania Castillo Rodriguez" userId="4c27223f-0cea-4758-88bb-5f10c56c8f4a" providerId="ADAL" clId="{E8002FB5-666A-4803-A3C0-E6B90FB3EBFA}" dt="2022-08-10T12:17:05.443" v="1215" actId="47"/>
        <pc:sldMkLst>
          <pc:docMk/>
          <pc:sldMk cId="2781977521" sldId="304"/>
        </pc:sldMkLst>
      </pc:sldChg>
      <pc:sldChg chg="del">
        <pc:chgData name="Estefania Castillo Rodriguez" userId="4c27223f-0cea-4758-88bb-5f10c56c8f4a" providerId="ADAL" clId="{E8002FB5-666A-4803-A3C0-E6B90FB3EBFA}" dt="2022-08-10T12:17:05.750" v="1216" actId="47"/>
        <pc:sldMkLst>
          <pc:docMk/>
          <pc:sldMk cId="4169804420" sldId="305"/>
        </pc:sldMkLst>
      </pc:sldChg>
      <pc:sldChg chg="del">
        <pc:chgData name="Estefania Castillo Rodriguez" userId="4c27223f-0cea-4758-88bb-5f10c56c8f4a" providerId="ADAL" clId="{E8002FB5-666A-4803-A3C0-E6B90FB3EBFA}" dt="2022-08-10T12:17:01.489" v="1199" actId="47"/>
        <pc:sldMkLst>
          <pc:docMk/>
          <pc:sldMk cId="2298771500" sldId="306"/>
        </pc:sldMkLst>
      </pc:sldChg>
      <pc:sldChg chg="del">
        <pc:chgData name="Estefania Castillo Rodriguez" userId="4c27223f-0cea-4758-88bb-5f10c56c8f4a" providerId="ADAL" clId="{E8002FB5-666A-4803-A3C0-E6B90FB3EBFA}" dt="2022-08-10T12:17:01.793" v="1200" actId="47"/>
        <pc:sldMkLst>
          <pc:docMk/>
          <pc:sldMk cId="3136206032" sldId="307"/>
        </pc:sldMkLst>
      </pc:sldChg>
      <pc:sldChg chg="del">
        <pc:chgData name="Estefania Castillo Rodriguez" userId="4c27223f-0cea-4758-88bb-5f10c56c8f4a" providerId="ADAL" clId="{E8002FB5-666A-4803-A3C0-E6B90FB3EBFA}" dt="2022-08-10T12:17:07.658" v="1224" actId="47"/>
        <pc:sldMkLst>
          <pc:docMk/>
          <pc:sldMk cId="2526383057" sldId="308"/>
        </pc:sldMkLst>
      </pc:sldChg>
      <pc:sldChg chg="del">
        <pc:chgData name="Estefania Castillo Rodriguez" userId="4c27223f-0cea-4758-88bb-5f10c56c8f4a" providerId="ADAL" clId="{E8002FB5-666A-4803-A3C0-E6B90FB3EBFA}" dt="2022-08-10T12:17:05.925" v="1217" actId="47"/>
        <pc:sldMkLst>
          <pc:docMk/>
          <pc:sldMk cId="873418270" sldId="309"/>
        </pc:sldMkLst>
      </pc:sldChg>
      <pc:sldChg chg="del">
        <pc:chgData name="Estefania Castillo Rodriguez" userId="4c27223f-0cea-4758-88bb-5f10c56c8f4a" providerId="ADAL" clId="{E8002FB5-666A-4803-A3C0-E6B90FB3EBFA}" dt="2022-08-10T12:17:07.926" v="1225" actId="47"/>
        <pc:sldMkLst>
          <pc:docMk/>
          <pc:sldMk cId="1593625496" sldId="310"/>
        </pc:sldMkLst>
      </pc:sldChg>
      <pc:sldChg chg="del">
        <pc:chgData name="Estefania Castillo Rodriguez" userId="4c27223f-0cea-4758-88bb-5f10c56c8f4a" providerId="ADAL" clId="{E8002FB5-666A-4803-A3C0-E6B90FB3EBFA}" dt="2022-08-10T12:17:08.195" v="1226" actId="47"/>
        <pc:sldMkLst>
          <pc:docMk/>
          <pc:sldMk cId="1406377976" sldId="311"/>
        </pc:sldMkLst>
      </pc:sldChg>
      <pc:sldChg chg="del">
        <pc:chgData name="Estefania Castillo Rodriguez" userId="4c27223f-0cea-4758-88bb-5f10c56c8f4a" providerId="ADAL" clId="{E8002FB5-666A-4803-A3C0-E6B90FB3EBFA}" dt="2022-08-10T12:17:08.393" v="1227" actId="47"/>
        <pc:sldMkLst>
          <pc:docMk/>
          <pc:sldMk cId="255480336" sldId="312"/>
        </pc:sldMkLst>
      </pc:sldChg>
      <pc:sldChg chg="del">
        <pc:chgData name="Estefania Castillo Rodriguez" userId="4c27223f-0cea-4758-88bb-5f10c56c8f4a" providerId="ADAL" clId="{E8002FB5-666A-4803-A3C0-E6B90FB3EBFA}" dt="2022-08-10T12:17:08.623" v="1228" actId="47"/>
        <pc:sldMkLst>
          <pc:docMk/>
          <pc:sldMk cId="2626696399" sldId="313"/>
        </pc:sldMkLst>
      </pc:sldChg>
      <pc:sldChg chg="del">
        <pc:chgData name="Estefania Castillo Rodriguez" userId="4c27223f-0cea-4758-88bb-5f10c56c8f4a" providerId="ADAL" clId="{E8002FB5-666A-4803-A3C0-E6B90FB3EBFA}" dt="2022-08-10T12:17:08.884" v="1229" actId="47"/>
        <pc:sldMkLst>
          <pc:docMk/>
          <pc:sldMk cId="1680010634" sldId="314"/>
        </pc:sldMkLst>
      </pc:sldChg>
      <pc:sldChg chg="del">
        <pc:chgData name="Estefania Castillo Rodriguez" userId="4c27223f-0cea-4758-88bb-5f10c56c8f4a" providerId="ADAL" clId="{E8002FB5-666A-4803-A3C0-E6B90FB3EBFA}" dt="2022-08-10T12:17:09.098" v="1230" actId="47"/>
        <pc:sldMkLst>
          <pc:docMk/>
          <pc:sldMk cId="1373749161" sldId="315"/>
        </pc:sldMkLst>
      </pc:sldChg>
      <pc:sldChg chg="del">
        <pc:chgData name="Estefania Castillo Rodriguez" userId="4c27223f-0cea-4758-88bb-5f10c56c8f4a" providerId="ADAL" clId="{E8002FB5-666A-4803-A3C0-E6B90FB3EBFA}" dt="2022-08-10T12:17:09.370" v="1231" actId="47"/>
        <pc:sldMkLst>
          <pc:docMk/>
          <pc:sldMk cId="1112424970" sldId="316"/>
        </pc:sldMkLst>
      </pc:sldChg>
      <pc:sldChg chg="del">
        <pc:chgData name="Estefania Castillo Rodriguez" userId="4c27223f-0cea-4758-88bb-5f10c56c8f4a" providerId="ADAL" clId="{E8002FB5-666A-4803-A3C0-E6B90FB3EBFA}" dt="2022-08-10T12:17:10.592" v="1236" actId="47"/>
        <pc:sldMkLst>
          <pc:docMk/>
          <pc:sldMk cId="539968716" sldId="317"/>
        </pc:sldMkLst>
      </pc:sldChg>
      <pc:sldChg chg="del">
        <pc:chgData name="Estefania Castillo Rodriguez" userId="4c27223f-0cea-4758-88bb-5f10c56c8f4a" providerId="ADAL" clId="{E8002FB5-666A-4803-A3C0-E6B90FB3EBFA}" dt="2022-08-10T12:17:11.107" v="1237" actId="47"/>
        <pc:sldMkLst>
          <pc:docMk/>
          <pc:sldMk cId="333153505" sldId="318"/>
        </pc:sldMkLst>
      </pc:sldChg>
      <pc:sldChg chg="del">
        <pc:chgData name="Estefania Castillo Rodriguez" userId="4c27223f-0cea-4758-88bb-5f10c56c8f4a" providerId="ADAL" clId="{E8002FB5-666A-4803-A3C0-E6B90FB3EBFA}" dt="2022-08-10T12:17:11.375" v="1238" actId="47"/>
        <pc:sldMkLst>
          <pc:docMk/>
          <pc:sldMk cId="3243760913" sldId="319"/>
        </pc:sldMkLst>
      </pc:sldChg>
      <pc:sldChg chg="del">
        <pc:chgData name="Estefania Castillo Rodriguez" userId="4c27223f-0cea-4758-88bb-5f10c56c8f4a" providerId="ADAL" clId="{E8002FB5-666A-4803-A3C0-E6B90FB3EBFA}" dt="2022-08-10T12:17:11.578" v="1239" actId="47"/>
        <pc:sldMkLst>
          <pc:docMk/>
          <pc:sldMk cId="1150571360" sldId="320"/>
        </pc:sldMkLst>
      </pc:sldChg>
      <pc:sldChg chg="del">
        <pc:chgData name="Estefania Castillo Rodriguez" userId="4c27223f-0cea-4758-88bb-5f10c56c8f4a" providerId="ADAL" clId="{E8002FB5-666A-4803-A3C0-E6B90FB3EBFA}" dt="2022-08-10T12:17:11.823" v="1240" actId="47"/>
        <pc:sldMkLst>
          <pc:docMk/>
          <pc:sldMk cId="1135084372" sldId="321"/>
        </pc:sldMkLst>
      </pc:sldChg>
      <pc:sldChg chg="del">
        <pc:chgData name="Estefania Castillo Rodriguez" userId="4c27223f-0cea-4758-88bb-5f10c56c8f4a" providerId="ADAL" clId="{E8002FB5-666A-4803-A3C0-E6B90FB3EBFA}" dt="2022-08-10T12:17:12.262" v="1241" actId="47"/>
        <pc:sldMkLst>
          <pc:docMk/>
          <pc:sldMk cId="1156599790" sldId="322"/>
        </pc:sldMkLst>
      </pc:sldChg>
      <pc:sldChg chg="del">
        <pc:chgData name="Estefania Castillo Rodriguez" userId="4c27223f-0cea-4758-88bb-5f10c56c8f4a" providerId="ADAL" clId="{E8002FB5-666A-4803-A3C0-E6B90FB3EBFA}" dt="2022-08-10T12:17:12.376" v="1242" actId="47"/>
        <pc:sldMkLst>
          <pc:docMk/>
          <pc:sldMk cId="3535515200" sldId="323"/>
        </pc:sldMkLst>
      </pc:sldChg>
      <pc:sldChg chg="del">
        <pc:chgData name="Estefania Castillo Rodriguez" userId="4c27223f-0cea-4758-88bb-5f10c56c8f4a" providerId="ADAL" clId="{E8002FB5-666A-4803-A3C0-E6B90FB3EBFA}" dt="2022-08-10T12:17:12.554" v="1243" actId="47"/>
        <pc:sldMkLst>
          <pc:docMk/>
          <pc:sldMk cId="1565601795" sldId="324"/>
        </pc:sldMkLst>
      </pc:sldChg>
      <pc:sldChg chg="del">
        <pc:chgData name="Estefania Castillo Rodriguez" userId="4c27223f-0cea-4758-88bb-5f10c56c8f4a" providerId="ADAL" clId="{E8002FB5-666A-4803-A3C0-E6B90FB3EBFA}" dt="2022-08-10T12:17:12.808" v="1244" actId="47"/>
        <pc:sldMkLst>
          <pc:docMk/>
          <pc:sldMk cId="40182958" sldId="325"/>
        </pc:sldMkLst>
      </pc:sldChg>
      <pc:sldChg chg="del">
        <pc:chgData name="Estefania Castillo Rodriguez" userId="4c27223f-0cea-4758-88bb-5f10c56c8f4a" providerId="ADAL" clId="{E8002FB5-666A-4803-A3C0-E6B90FB3EBFA}" dt="2022-08-10T12:17:02.069" v="1201" actId="47"/>
        <pc:sldMkLst>
          <pc:docMk/>
          <pc:sldMk cId="1823213631" sldId="326"/>
        </pc:sldMkLst>
      </pc:sldChg>
      <pc:sldChg chg="del">
        <pc:chgData name="Estefania Castillo Rodriguez" userId="4c27223f-0cea-4758-88bb-5f10c56c8f4a" providerId="ADAL" clId="{E8002FB5-666A-4803-A3C0-E6B90FB3EBFA}" dt="2022-08-10T12:17:09.598" v="1232" actId="47"/>
        <pc:sldMkLst>
          <pc:docMk/>
          <pc:sldMk cId="3653018197" sldId="327"/>
        </pc:sldMkLst>
      </pc:sldChg>
      <pc:sldChg chg="del">
        <pc:chgData name="Estefania Castillo Rodriguez" userId="4c27223f-0cea-4758-88bb-5f10c56c8f4a" providerId="ADAL" clId="{E8002FB5-666A-4803-A3C0-E6B90FB3EBFA}" dt="2022-08-10T12:17:06.161" v="1218" actId="47"/>
        <pc:sldMkLst>
          <pc:docMk/>
          <pc:sldMk cId="3058278276" sldId="328"/>
        </pc:sldMkLst>
      </pc:sldChg>
      <pc:sldChg chg="del">
        <pc:chgData name="Estefania Castillo Rodriguez" userId="4c27223f-0cea-4758-88bb-5f10c56c8f4a" providerId="ADAL" clId="{E8002FB5-666A-4803-A3C0-E6B90FB3EBFA}" dt="2022-08-10T12:17:06.444" v="1219" actId="47"/>
        <pc:sldMkLst>
          <pc:docMk/>
          <pc:sldMk cId="1318808625" sldId="329"/>
        </pc:sldMkLst>
      </pc:sldChg>
      <pc:sldChg chg="del">
        <pc:chgData name="Estefania Castillo Rodriguez" userId="4c27223f-0cea-4758-88bb-5f10c56c8f4a" providerId="ADAL" clId="{E8002FB5-666A-4803-A3C0-E6B90FB3EBFA}" dt="2022-08-10T12:17:06.662" v="1220" actId="47"/>
        <pc:sldMkLst>
          <pc:docMk/>
          <pc:sldMk cId="3451947494" sldId="330"/>
        </pc:sldMkLst>
      </pc:sldChg>
      <pc:sldChg chg="del">
        <pc:chgData name="Estefania Castillo Rodriguez" userId="4c27223f-0cea-4758-88bb-5f10c56c8f4a" providerId="ADAL" clId="{E8002FB5-666A-4803-A3C0-E6B90FB3EBFA}" dt="2022-08-10T12:16:56.388" v="1182" actId="47"/>
        <pc:sldMkLst>
          <pc:docMk/>
          <pc:sldMk cId="2886318054" sldId="331"/>
        </pc:sldMkLst>
      </pc:sldChg>
      <pc:sldChg chg="del ord">
        <pc:chgData name="Estefania Castillo Rodriguez" userId="4c27223f-0cea-4758-88bb-5f10c56c8f4a" providerId="ADAL" clId="{E8002FB5-666A-4803-A3C0-E6B90FB3EBFA}" dt="2022-08-10T12:16:54.377" v="1178" actId="47"/>
        <pc:sldMkLst>
          <pc:docMk/>
          <pc:sldMk cId="1831185160" sldId="333"/>
        </pc:sldMkLst>
      </pc:sldChg>
      <pc:sldChg chg="del">
        <pc:chgData name="Estefania Castillo Rodriguez" userId="4c27223f-0cea-4758-88bb-5f10c56c8f4a" providerId="ADAL" clId="{E8002FB5-666A-4803-A3C0-E6B90FB3EBFA}" dt="2022-08-10T12:17:13.389" v="1246" actId="47"/>
        <pc:sldMkLst>
          <pc:docMk/>
          <pc:sldMk cId="2715081172" sldId="334"/>
        </pc:sldMkLst>
      </pc:sldChg>
      <pc:sldChg chg="del">
        <pc:chgData name="Estefania Castillo Rodriguez" userId="4c27223f-0cea-4758-88bb-5f10c56c8f4a" providerId="ADAL" clId="{E8002FB5-666A-4803-A3C0-E6B90FB3EBFA}" dt="2022-08-10T12:17:13.610" v="1247" actId="47"/>
        <pc:sldMkLst>
          <pc:docMk/>
          <pc:sldMk cId="3718709440" sldId="335"/>
        </pc:sldMkLst>
      </pc:sldChg>
      <pc:sldChg chg="del">
        <pc:chgData name="Estefania Castillo Rodriguez" userId="4c27223f-0cea-4758-88bb-5f10c56c8f4a" providerId="ADAL" clId="{E8002FB5-666A-4803-A3C0-E6B90FB3EBFA}" dt="2022-08-10T12:17:09.839" v="1233" actId="47"/>
        <pc:sldMkLst>
          <pc:docMk/>
          <pc:sldMk cId="2923923147" sldId="336"/>
        </pc:sldMkLst>
      </pc:sldChg>
      <pc:sldChg chg="del">
        <pc:chgData name="Estefania Castillo Rodriguez" userId="4c27223f-0cea-4758-88bb-5f10c56c8f4a" providerId="ADAL" clId="{E8002FB5-666A-4803-A3C0-E6B90FB3EBFA}" dt="2022-08-10T12:17:02.271" v="1202" actId="47"/>
        <pc:sldMkLst>
          <pc:docMk/>
          <pc:sldMk cId="4227558433" sldId="337"/>
        </pc:sldMkLst>
      </pc:sldChg>
      <pc:sldChg chg="del">
        <pc:chgData name="Estefania Castillo Rodriguez" userId="4c27223f-0cea-4758-88bb-5f10c56c8f4a" providerId="ADAL" clId="{E8002FB5-666A-4803-A3C0-E6B90FB3EBFA}" dt="2022-08-10T12:17:13.093" v="1245" actId="47"/>
        <pc:sldMkLst>
          <pc:docMk/>
          <pc:sldMk cId="2860954297" sldId="338"/>
        </pc:sldMkLst>
      </pc:sldChg>
      <pc:sldChg chg="del">
        <pc:chgData name="Estefania Castillo Rodriguez" userId="4c27223f-0cea-4758-88bb-5f10c56c8f4a" providerId="ADAL" clId="{E8002FB5-666A-4803-A3C0-E6B90FB3EBFA}" dt="2022-08-10T12:16:59.819" v="1193" actId="47"/>
        <pc:sldMkLst>
          <pc:docMk/>
          <pc:sldMk cId="478095260" sldId="339"/>
        </pc:sldMkLst>
      </pc:sldChg>
      <pc:sldChg chg="del">
        <pc:chgData name="Estefania Castillo Rodriguez" userId="4c27223f-0cea-4758-88bb-5f10c56c8f4a" providerId="ADAL" clId="{E8002FB5-666A-4803-A3C0-E6B90FB3EBFA}" dt="2022-08-10T12:17:06.889" v="1221" actId="47"/>
        <pc:sldMkLst>
          <pc:docMk/>
          <pc:sldMk cId="1084319513" sldId="340"/>
        </pc:sldMkLst>
      </pc:sldChg>
      <pc:sldChg chg="del">
        <pc:chgData name="Estefania Castillo Rodriguez" userId="4c27223f-0cea-4758-88bb-5f10c56c8f4a" providerId="ADAL" clId="{E8002FB5-666A-4803-A3C0-E6B90FB3EBFA}" dt="2022-08-10T12:17:02.519" v="1203" actId="47"/>
        <pc:sldMkLst>
          <pc:docMk/>
          <pc:sldMk cId="801298858" sldId="341"/>
        </pc:sldMkLst>
      </pc:sldChg>
      <pc:sldChg chg="del">
        <pc:chgData name="Estefania Castillo Rodriguez" userId="4c27223f-0cea-4758-88bb-5f10c56c8f4a" providerId="ADAL" clId="{E8002FB5-666A-4803-A3C0-E6B90FB3EBFA}" dt="2022-08-10T12:17:00.073" v="1194" actId="47"/>
        <pc:sldMkLst>
          <pc:docMk/>
          <pc:sldMk cId="3200132272" sldId="342"/>
        </pc:sldMkLst>
      </pc:sldChg>
      <pc:sldChg chg="del">
        <pc:chgData name="Estefania Castillo Rodriguez" userId="4c27223f-0cea-4758-88bb-5f10c56c8f4a" providerId="ADAL" clId="{E8002FB5-666A-4803-A3C0-E6B90FB3EBFA}" dt="2022-08-10T12:17:07.441" v="1223" actId="47"/>
        <pc:sldMkLst>
          <pc:docMk/>
          <pc:sldMk cId="4000087276" sldId="343"/>
        </pc:sldMkLst>
      </pc:sldChg>
      <pc:sldChg chg="del">
        <pc:chgData name="Estefania Castillo Rodriguez" userId="4c27223f-0cea-4758-88bb-5f10c56c8f4a" providerId="ADAL" clId="{E8002FB5-666A-4803-A3C0-E6B90FB3EBFA}" dt="2022-08-10T12:17:10.102" v="1234" actId="47"/>
        <pc:sldMkLst>
          <pc:docMk/>
          <pc:sldMk cId="1046219217" sldId="344"/>
        </pc:sldMkLst>
      </pc:sldChg>
      <pc:sldChg chg="addSp delSp modSp mod ord modAnim">
        <pc:chgData name="Estefania Castillo Rodriguez" userId="4c27223f-0cea-4758-88bb-5f10c56c8f4a" providerId="ADAL" clId="{E8002FB5-666A-4803-A3C0-E6B90FB3EBFA}" dt="2022-08-10T12:14:04.749" v="1156" actId="1076"/>
        <pc:sldMkLst>
          <pc:docMk/>
          <pc:sldMk cId="1419718548" sldId="345"/>
        </pc:sldMkLst>
        <pc:spChg chg="add del mod">
          <ac:chgData name="Estefania Castillo Rodriguez" userId="4c27223f-0cea-4758-88bb-5f10c56c8f4a" providerId="ADAL" clId="{E8002FB5-666A-4803-A3C0-E6B90FB3EBFA}" dt="2022-08-10T11:37:36.126" v="795" actId="478"/>
          <ac:spMkLst>
            <pc:docMk/>
            <pc:sldMk cId="1419718548" sldId="345"/>
            <ac:spMk id="69" creationId="{9602E451-08FF-46B0-608A-B4713BFF77F9}"/>
          </ac:spMkLst>
        </pc:spChg>
        <pc:spChg chg="add mod">
          <ac:chgData name="Estefania Castillo Rodriguez" userId="4c27223f-0cea-4758-88bb-5f10c56c8f4a" providerId="ADAL" clId="{E8002FB5-666A-4803-A3C0-E6B90FB3EBFA}" dt="2022-08-10T12:14:04.749" v="1156" actId="1076"/>
          <ac:spMkLst>
            <pc:docMk/>
            <pc:sldMk cId="1419718548" sldId="345"/>
            <ac:spMk id="70" creationId="{FE6D4D01-8EC0-5F06-7251-A6B008BDB06A}"/>
          </ac:spMkLst>
        </pc:spChg>
        <pc:spChg chg="add mod">
          <ac:chgData name="Estefania Castillo Rodriguez" userId="4c27223f-0cea-4758-88bb-5f10c56c8f4a" providerId="ADAL" clId="{E8002FB5-666A-4803-A3C0-E6B90FB3EBFA}" dt="2022-08-10T12:01:18.143" v="1047" actId="14100"/>
          <ac:spMkLst>
            <pc:docMk/>
            <pc:sldMk cId="1419718548" sldId="345"/>
            <ac:spMk id="71" creationId="{153ACE01-6947-EE19-3A5C-6032B6824578}"/>
          </ac:spMkLst>
        </pc:spChg>
        <pc:spChg chg="add mod">
          <ac:chgData name="Estefania Castillo Rodriguez" userId="4c27223f-0cea-4758-88bb-5f10c56c8f4a" providerId="ADAL" clId="{E8002FB5-666A-4803-A3C0-E6B90FB3EBFA}" dt="2022-08-10T12:01:27.624" v="1052" actId="1076"/>
          <ac:spMkLst>
            <pc:docMk/>
            <pc:sldMk cId="1419718548" sldId="345"/>
            <ac:spMk id="72" creationId="{D0669ABE-C1B3-F02F-E346-DD42F05CBC77}"/>
          </ac:spMkLst>
        </pc:spChg>
        <pc:spChg chg="mod">
          <ac:chgData name="Estefania Castillo Rodriguez" userId="4c27223f-0cea-4758-88bb-5f10c56c8f4a" providerId="ADAL" clId="{E8002FB5-666A-4803-A3C0-E6B90FB3EBFA}" dt="2022-08-10T11:30:20.711" v="686" actId="207"/>
          <ac:spMkLst>
            <pc:docMk/>
            <pc:sldMk cId="1419718548" sldId="345"/>
            <ac:spMk id="95" creationId="{00000000-0000-0000-0000-000000000000}"/>
          </ac:spMkLst>
        </pc:spChg>
        <pc:spChg chg="mod">
          <ac:chgData name="Estefania Castillo Rodriguez" userId="4c27223f-0cea-4758-88bb-5f10c56c8f4a" providerId="ADAL" clId="{E8002FB5-666A-4803-A3C0-E6B90FB3EBFA}" dt="2022-08-10T11:30:27.172" v="687" actId="207"/>
          <ac:spMkLst>
            <pc:docMk/>
            <pc:sldMk cId="1419718548" sldId="345"/>
            <ac:spMk id="96" creationId="{00000000-0000-0000-0000-000000000000}"/>
          </ac:spMkLst>
        </pc:spChg>
        <pc:spChg chg="mod">
          <ac:chgData name="Estefania Castillo Rodriguez" userId="4c27223f-0cea-4758-88bb-5f10c56c8f4a" providerId="ADAL" clId="{E8002FB5-666A-4803-A3C0-E6B90FB3EBFA}" dt="2022-08-10T11:30:14.420" v="685" actId="207"/>
          <ac:spMkLst>
            <pc:docMk/>
            <pc:sldMk cId="1419718548" sldId="345"/>
            <ac:spMk id="97" creationId="{00000000-0000-0000-0000-000000000000}"/>
          </ac:spMkLst>
        </pc:spChg>
        <pc:spChg chg="mod">
          <ac:chgData name="Estefania Castillo Rodriguez" userId="4c27223f-0cea-4758-88bb-5f10c56c8f4a" providerId="ADAL" clId="{E8002FB5-666A-4803-A3C0-E6B90FB3EBFA}" dt="2022-08-10T11:30:00.450" v="683" actId="207"/>
          <ac:spMkLst>
            <pc:docMk/>
            <pc:sldMk cId="1419718548" sldId="345"/>
            <ac:spMk id="98" creationId="{00000000-0000-0000-0000-000000000000}"/>
          </ac:spMkLst>
        </pc:spChg>
        <pc:spChg chg="mod">
          <ac:chgData name="Estefania Castillo Rodriguez" userId="4c27223f-0cea-4758-88bb-5f10c56c8f4a" providerId="ADAL" clId="{E8002FB5-666A-4803-A3C0-E6B90FB3EBFA}" dt="2022-08-10T11:31:01.355" v="692" actId="207"/>
          <ac:spMkLst>
            <pc:docMk/>
            <pc:sldMk cId="1419718548" sldId="345"/>
            <ac:spMk id="99" creationId="{00000000-0000-0000-0000-000000000000}"/>
          </ac:spMkLst>
        </pc:spChg>
        <pc:spChg chg="mod">
          <ac:chgData name="Estefania Castillo Rodriguez" userId="4c27223f-0cea-4758-88bb-5f10c56c8f4a" providerId="ADAL" clId="{E8002FB5-666A-4803-A3C0-E6B90FB3EBFA}" dt="2022-08-10T11:30:43.934" v="688" actId="207"/>
          <ac:spMkLst>
            <pc:docMk/>
            <pc:sldMk cId="1419718548" sldId="345"/>
            <ac:spMk id="100" creationId="{00000000-0000-0000-0000-000000000000}"/>
          </ac:spMkLst>
        </pc:spChg>
        <pc:spChg chg="mod">
          <ac:chgData name="Estefania Castillo Rodriguez" userId="4c27223f-0cea-4758-88bb-5f10c56c8f4a" providerId="ADAL" clId="{E8002FB5-666A-4803-A3C0-E6B90FB3EBFA}" dt="2022-08-10T11:30:51.852" v="690" actId="207"/>
          <ac:spMkLst>
            <pc:docMk/>
            <pc:sldMk cId="1419718548" sldId="345"/>
            <ac:spMk id="101" creationId="{00000000-0000-0000-0000-000000000000}"/>
          </ac:spMkLst>
        </pc:spChg>
        <pc:spChg chg="mod ord">
          <ac:chgData name="Estefania Castillo Rodriguez" userId="4c27223f-0cea-4758-88bb-5f10c56c8f4a" providerId="ADAL" clId="{E8002FB5-666A-4803-A3C0-E6B90FB3EBFA}" dt="2022-08-10T11:47:03.070" v="885" actId="166"/>
          <ac:spMkLst>
            <pc:docMk/>
            <pc:sldMk cId="1419718548" sldId="345"/>
            <ac:spMk id="102" creationId="{00000000-0000-0000-0000-000000000000}"/>
          </ac:spMkLst>
        </pc:spChg>
        <pc:spChg chg="del">
          <ac:chgData name="Estefania Castillo Rodriguez" userId="4c27223f-0cea-4758-88bb-5f10c56c8f4a" providerId="ADAL" clId="{E8002FB5-666A-4803-A3C0-E6B90FB3EBFA}" dt="2022-08-10T11:43:13.953" v="817" actId="478"/>
          <ac:spMkLst>
            <pc:docMk/>
            <pc:sldMk cId="1419718548" sldId="345"/>
            <ac:spMk id="103" creationId="{00000000-0000-0000-0000-000000000000}"/>
          </ac:spMkLst>
        </pc:spChg>
        <pc:spChg chg="del">
          <ac:chgData name="Estefania Castillo Rodriguez" userId="4c27223f-0cea-4758-88bb-5f10c56c8f4a" providerId="ADAL" clId="{E8002FB5-666A-4803-A3C0-E6B90FB3EBFA}" dt="2022-08-10T11:43:30.655" v="824" actId="478"/>
          <ac:spMkLst>
            <pc:docMk/>
            <pc:sldMk cId="1419718548" sldId="345"/>
            <ac:spMk id="104" creationId="{00000000-0000-0000-0000-000000000000}"/>
          </ac:spMkLst>
        </pc:spChg>
        <pc:spChg chg="del">
          <ac:chgData name="Estefania Castillo Rodriguez" userId="4c27223f-0cea-4758-88bb-5f10c56c8f4a" providerId="ADAL" clId="{E8002FB5-666A-4803-A3C0-E6B90FB3EBFA}" dt="2022-08-10T11:43:38.959" v="827" actId="478"/>
          <ac:spMkLst>
            <pc:docMk/>
            <pc:sldMk cId="1419718548" sldId="345"/>
            <ac:spMk id="105" creationId="{00000000-0000-0000-0000-000000000000}"/>
          </ac:spMkLst>
        </pc:spChg>
        <pc:spChg chg="del">
          <ac:chgData name="Estefania Castillo Rodriguez" userId="4c27223f-0cea-4758-88bb-5f10c56c8f4a" providerId="ADAL" clId="{E8002FB5-666A-4803-A3C0-E6B90FB3EBFA}" dt="2022-08-10T11:43:27.058" v="822" actId="478"/>
          <ac:spMkLst>
            <pc:docMk/>
            <pc:sldMk cId="1419718548" sldId="345"/>
            <ac:spMk id="106" creationId="{00000000-0000-0000-0000-000000000000}"/>
          </ac:spMkLst>
        </pc:spChg>
        <pc:spChg chg="del">
          <ac:chgData name="Estefania Castillo Rodriguez" userId="4c27223f-0cea-4758-88bb-5f10c56c8f4a" providerId="ADAL" clId="{E8002FB5-666A-4803-A3C0-E6B90FB3EBFA}" dt="2022-08-10T11:43:15.938" v="818" actId="478"/>
          <ac:spMkLst>
            <pc:docMk/>
            <pc:sldMk cId="1419718548" sldId="345"/>
            <ac:spMk id="107" creationId="{00000000-0000-0000-0000-000000000000}"/>
          </ac:spMkLst>
        </pc:spChg>
        <pc:spChg chg="del">
          <ac:chgData name="Estefania Castillo Rodriguez" userId="4c27223f-0cea-4758-88bb-5f10c56c8f4a" providerId="ADAL" clId="{E8002FB5-666A-4803-A3C0-E6B90FB3EBFA}" dt="2022-08-10T11:43:25.089" v="821" actId="478"/>
          <ac:spMkLst>
            <pc:docMk/>
            <pc:sldMk cId="1419718548" sldId="345"/>
            <ac:spMk id="108" creationId="{00000000-0000-0000-0000-000000000000}"/>
          </ac:spMkLst>
        </pc:spChg>
        <pc:spChg chg="del">
          <ac:chgData name="Estefania Castillo Rodriguez" userId="4c27223f-0cea-4758-88bb-5f10c56c8f4a" providerId="ADAL" clId="{E8002FB5-666A-4803-A3C0-E6B90FB3EBFA}" dt="2022-08-10T11:43:28.767" v="823" actId="478"/>
          <ac:spMkLst>
            <pc:docMk/>
            <pc:sldMk cId="1419718548" sldId="345"/>
            <ac:spMk id="109" creationId="{00000000-0000-0000-0000-000000000000}"/>
          </ac:spMkLst>
        </pc:spChg>
        <pc:spChg chg="del">
          <ac:chgData name="Estefania Castillo Rodriguez" userId="4c27223f-0cea-4758-88bb-5f10c56c8f4a" providerId="ADAL" clId="{E8002FB5-666A-4803-A3C0-E6B90FB3EBFA}" dt="2022-08-10T11:46:09.510" v="849" actId="478"/>
          <ac:spMkLst>
            <pc:docMk/>
            <pc:sldMk cId="1419718548" sldId="345"/>
            <ac:spMk id="110" creationId="{00000000-0000-0000-0000-000000000000}"/>
          </ac:spMkLst>
        </pc:spChg>
        <pc:spChg chg="del">
          <ac:chgData name="Estefania Castillo Rodriguez" userId="4c27223f-0cea-4758-88bb-5f10c56c8f4a" providerId="ADAL" clId="{E8002FB5-666A-4803-A3C0-E6B90FB3EBFA}" dt="2022-08-10T11:46:21.222" v="856" actId="478"/>
          <ac:spMkLst>
            <pc:docMk/>
            <pc:sldMk cId="1419718548" sldId="345"/>
            <ac:spMk id="111" creationId="{00000000-0000-0000-0000-000000000000}"/>
          </ac:spMkLst>
        </pc:spChg>
        <pc:spChg chg="del">
          <ac:chgData name="Estefania Castillo Rodriguez" userId="4c27223f-0cea-4758-88bb-5f10c56c8f4a" providerId="ADAL" clId="{E8002FB5-666A-4803-A3C0-E6B90FB3EBFA}" dt="2022-08-10T11:46:19.671" v="855" actId="478"/>
          <ac:spMkLst>
            <pc:docMk/>
            <pc:sldMk cId="1419718548" sldId="345"/>
            <ac:spMk id="112" creationId="{00000000-0000-0000-0000-000000000000}"/>
          </ac:spMkLst>
        </pc:spChg>
        <pc:spChg chg="del">
          <ac:chgData name="Estefania Castillo Rodriguez" userId="4c27223f-0cea-4758-88bb-5f10c56c8f4a" providerId="ADAL" clId="{E8002FB5-666A-4803-A3C0-E6B90FB3EBFA}" dt="2022-08-10T11:46:07.238" v="848" actId="478"/>
          <ac:spMkLst>
            <pc:docMk/>
            <pc:sldMk cId="1419718548" sldId="345"/>
            <ac:spMk id="113" creationId="{00000000-0000-0000-0000-000000000000}"/>
          </ac:spMkLst>
        </pc:spChg>
        <pc:spChg chg="del mod">
          <ac:chgData name="Estefania Castillo Rodriguez" userId="4c27223f-0cea-4758-88bb-5f10c56c8f4a" providerId="ADAL" clId="{E8002FB5-666A-4803-A3C0-E6B90FB3EBFA}" dt="2022-08-10T11:46:14.114" v="852" actId="478"/>
          <ac:spMkLst>
            <pc:docMk/>
            <pc:sldMk cId="1419718548" sldId="345"/>
            <ac:spMk id="114" creationId="{00000000-0000-0000-0000-000000000000}"/>
          </ac:spMkLst>
        </pc:spChg>
        <pc:spChg chg="del">
          <ac:chgData name="Estefania Castillo Rodriguez" userId="4c27223f-0cea-4758-88bb-5f10c56c8f4a" providerId="ADAL" clId="{E8002FB5-666A-4803-A3C0-E6B90FB3EBFA}" dt="2022-08-10T11:46:11.907" v="850" actId="478"/>
          <ac:spMkLst>
            <pc:docMk/>
            <pc:sldMk cId="1419718548" sldId="345"/>
            <ac:spMk id="115" creationId="{00000000-0000-0000-0000-000000000000}"/>
          </ac:spMkLst>
        </pc:spChg>
        <pc:spChg chg="del">
          <ac:chgData name="Estefania Castillo Rodriguez" userId="4c27223f-0cea-4758-88bb-5f10c56c8f4a" providerId="ADAL" clId="{E8002FB5-666A-4803-A3C0-E6B90FB3EBFA}" dt="2022-08-10T11:45:25.730" v="838" actId="478"/>
          <ac:spMkLst>
            <pc:docMk/>
            <pc:sldMk cId="1419718548" sldId="345"/>
            <ac:spMk id="116" creationId="{00000000-0000-0000-0000-000000000000}"/>
          </ac:spMkLst>
        </pc:spChg>
        <pc:spChg chg="del">
          <ac:chgData name="Estefania Castillo Rodriguez" userId="4c27223f-0cea-4758-88bb-5f10c56c8f4a" providerId="ADAL" clId="{E8002FB5-666A-4803-A3C0-E6B90FB3EBFA}" dt="2022-08-10T11:45:34.165" v="842" actId="478"/>
          <ac:spMkLst>
            <pc:docMk/>
            <pc:sldMk cId="1419718548" sldId="345"/>
            <ac:spMk id="117" creationId="{00000000-0000-0000-0000-000000000000}"/>
          </ac:spMkLst>
        </pc:spChg>
        <pc:spChg chg="del">
          <ac:chgData name="Estefania Castillo Rodriguez" userId="4c27223f-0cea-4758-88bb-5f10c56c8f4a" providerId="ADAL" clId="{E8002FB5-666A-4803-A3C0-E6B90FB3EBFA}" dt="2022-08-10T11:45:35.731" v="843" actId="478"/>
          <ac:spMkLst>
            <pc:docMk/>
            <pc:sldMk cId="1419718548" sldId="345"/>
            <ac:spMk id="118" creationId="{00000000-0000-0000-0000-000000000000}"/>
          </ac:spMkLst>
        </pc:spChg>
        <pc:spChg chg="del">
          <ac:chgData name="Estefania Castillo Rodriguez" userId="4c27223f-0cea-4758-88bb-5f10c56c8f4a" providerId="ADAL" clId="{E8002FB5-666A-4803-A3C0-E6B90FB3EBFA}" dt="2022-08-10T11:45:31.159" v="840" actId="478"/>
          <ac:spMkLst>
            <pc:docMk/>
            <pc:sldMk cId="1419718548" sldId="345"/>
            <ac:spMk id="119" creationId="{00000000-0000-0000-0000-000000000000}"/>
          </ac:spMkLst>
        </pc:spChg>
        <pc:spChg chg="del">
          <ac:chgData name="Estefania Castillo Rodriguez" userId="4c27223f-0cea-4758-88bb-5f10c56c8f4a" providerId="ADAL" clId="{E8002FB5-666A-4803-A3C0-E6B90FB3EBFA}" dt="2022-08-10T11:45:32.598" v="841" actId="478"/>
          <ac:spMkLst>
            <pc:docMk/>
            <pc:sldMk cId="1419718548" sldId="345"/>
            <ac:spMk id="120" creationId="{00000000-0000-0000-0000-000000000000}"/>
          </ac:spMkLst>
        </pc:spChg>
        <pc:spChg chg="del">
          <ac:chgData name="Estefania Castillo Rodriguez" userId="4c27223f-0cea-4758-88bb-5f10c56c8f4a" providerId="ADAL" clId="{E8002FB5-666A-4803-A3C0-E6B90FB3EBFA}" dt="2022-08-10T11:45:29.442" v="839" actId="478"/>
          <ac:spMkLst>
            <pc:docMk/>
            <pc:sldMk cId="1419718548" sldId="345"/>
            <ac:spMk id="121" creationId="{00000000-0000-0000-0000-000000000000}"/>
          </ac:spMkLst>
        </pc:spChg>
        <pc:spChg chg="del">
          <ac:chgData name="Estefania Castillo Rodriguez" userId="4c27223f-0cea-4758-88bb-5f10c56c8f4a" providerId="ADAL" clId="{E8002FB5-666A-4803-A3C0-E6B90FB3EBFA}" dt="2022-08-10T11:47:32.775" v="893" actId="478"/>
          <ac:spMkLst>
            <pc:docMk/>
            <pc:sldMk cId="1419718548" sldId="345"/>
            <ac:spMk id="128" creationId="{00000000-0000-0000-0000-000000000000}"/>
          </ac:spMkLst>
        </pc:spChg>
        <pc:spChg chg="del">
          <ac:chgData name="Estefania Castillo Rodriguez" userId="4c27223f-0cea-4758-88bb-5f10c56c8f4a" providerId="ADAL" clId="{E8002FB5-666A-4803-A3C0-E6B90FB3EBFA}" dt="2022-08-10T11:47:31.110" v="892" actId="478"/>
          <ac:spMkLst>
            <pc:docMk/>
            <pc:sldMk cId="1419718548" sldId="345"/>
            <ac:spMk id="129" creationId="{00000000-0000-0000-0000-000000000000}"/>
          </ac:spMkLst>
        </pc:spChg>
        <pc:spChg chg="del mod">
          <ac:chgData name="Estefania Castillo Rodriguez" userId="4c27223f-0cea-4758-88bb-5f10c56c8f4a" providerId="ADAL" clId="{E8002FB5-666A-4803-A3C0-E6B90FB3EBFA}" dt="2022-08-10T11:47:37.285" v="894" actId="478"/>
          <ac:spMkLst>
            <pc:docMk/>
            <pc:sldMk cId="1419718548" sldId="345"/>
            <ac:spMk id="130" creationId="{00000000-0000-0000-0000-000000000000}"/>
          </ac:spMkLst>
        </pc:spChg>
        <pc:spChg chg="del mod">
          <ac:chgData name="Estefania Castillo Rodriguez" userId="4c27223f-0cea-4758-88bb-5f10c56c8f4a" providerId="ADAL" clId="{E8002FB5-666A-4803-A3C0-E6B90FB3EBFA}" dt="2022-08-10T11:45:01.892" v="835" actId="478"/>
          <ac:spMkLst>
            <pc:docMk/>
            <pc:sldMk cId="1419718548" sldId="345"/>
            <ac:spMk id="131" creationId="{00000000-0000-0000-0000-000000000000}"/>
          </ac:spMkLst>
        </pc:spChg>
        <pc:spChg chg="del">
          <ac:chgData name="Estefania Castillo Rodriguez" userId="4c27223f-0cea-4758-88bb-5f10c56c8f4a" providerId="ADAL" clId="{E8002FB5-666A-4803-A3C0-E6B90FB3EBFA}" dt="2022-08-10T11:36:26.625" v="782" actId="478"/>
          <ac:spMkLst>
            <pc:docMk/>
            <pc:sldMk cId="1419718548" sldId="345"/>
            <ac:spMk id="132" creationId="{00000000-0000-0000-0000-000000000000}"/>
          </ac:spMkLst>
        </pc:spChg>
        <pc:spChg chg="mod">
          <ac:chgData name="Estefania Castillo Rodriguez" userId="4c27223f-0cea-4758-88bb-5f10c56c8f4a" providerId="ADAL" clId="{E8002FB5-666A-4803-A3C0-E6B90FB3EBFA}" dt="2022-08-10T12:02:04.905" v="1055" actId="1076"/>
          <ac:spMkLst>
            <pc:docMk/>
            <pc:sldMk cId="1419718548" sldId="345"/>
            <ac:spMk id="133" creationId="{00000000-0000-0000-0000-000000000000}"/>
          </ac:spMkLst>
        </pc:spChg>
        <pc:spChg chg="del">
          <ac:chgData name="Estefania Castillo Rodriguez" userId="4c27223f-0cea-4758-88bb-5f10c56c8f4a" providerId="ADAL" clId="{E8002FB5-666A-4803-A3C0-E6B90FB3EBFA}" dt="2022-08-10T11:47:29.557" v="891" actId="478"/>
          <ac:spMkLst>
            <pc:docMk/>
            <pc:sldMk cId="1419718548" sldId="345"/>
            <ac:spMk id="134" creationId="{00000000-0000-0000-0000-000000000000}"/>
          </ac:spMkLst>
        </pc:spChg>
        <pc:spChg chg="del">
          <ac:chgData name="Estefania Castillo Rodriguez" userId="4c27223f-0cea-4758-88bb-5f10c56c8f4a" providerId="ADAL" clId="{E8002FB5-666A-4803-A3C0-E6B90FB3EBFA}" dt="2022-08-10T11:47:28.420" v="890" actId="478"/>
          <ac:spMkLst>
            <pc:docMk/>
            <pc:sldMk cId="1419718548" sldId="345"/>
            <ac:spMk id="135" creationId="{00000000-0000-0000-0000-000000000000}"/>
          </ac:spMkLst>
        </pc:spChg>
        <pc:spChg chg="mod ord">
          <ac:chgData name="Estefania Castillo Rodriguez" userId="4c27223f-0cea-4758-88bb-5f10c56c8f4a" providerId="ADAL" clId="{E8002FB5-666A-4803-A3C0-E6B90FB3EBFA}" dt="2022-08-10T11:47:23.156" v="889" actId="14100"/>
          <ac:spMkLst>
            <pc:docMk/>
            <pc:sldMk cId="1419718548" sldId="345"/>
            <ac:spMk id="136" creationId="{00000000-0000-0000-0000-000000000000}"/>
          </ac:spMkLst>
        </pc:spChg>
        <pc:spChg chg="mod">
          <ac:chgData name="Estefania Castillo Rodriguez" userId="4c27223f-0cea-4758-88bb-5f10c56c8f4a" providerId="ADAL" clId="{E8002FB5-666A-4803-A3C0-E6B90FB3EBFA}" dt="2022-08-10T11:45:54.354" v="845" actId="1076"/>
          <ac:spMkLst>
            <pc:docMk/>
            <pc:sldMk cId="1419718548" sldId="345"/>
            <ac:spMk id="137" creationId="{00000000-0000-0000-0000-000000000000}"/>
          </ac:spMkLst>
        </pc:spChg>
        <pc:spChg chg="mod">
          <ac:chgData name="Estefania Castillo Rodriguez" userId="4c27223f-0cea-4758-88bb-5f10c56c8f4a" providerId="ADAL" clId="{E8002FB5-666A-4803-A3C0-E6B90FB3EBFA}" dt="2022-08-10T11:46:35.883" v="868" actId="1076"/>
          <ac:spMkLst>
            <pc:docMk/>
            <pc:sldMk cId="1419718548" sldId="345"/>
            <ac:spMk id="138" creationId="{00000000-0000-0000-0000-000000000000}"/>
          </ac:spMkLst>
        </pc:spChg>
        <pc:spChg chg="mod">
          <ac:chgData name="Estefania Castillo Rodriguez" userId="4c27223f-0cea-4758-88bb-5f10c56c8f4a" providerId="ADAL" clId="{E8002FB5-666A-4803-A3C0-E6B90FB3EBFA}" dt="2022-08-10T11:46:02.378" v="847" actId="1076"/>
          <ac:spMkLst>
            <pc:docMk/>
            <pc:sldMk cId="1419718548" sldId="345"/>
            <ac:spMk id="139" creationId="{00000000-0000-0000-0000-000000000000}"/>
          </ac:spMkLst>
        </pc:spChg>
        <pc:spChg chg="mod">
          <ac:chgData name="Estefania Castillo Rodriguez" userId="4c27223f-0cea-4758-88bb-5f10c56c8f4a" providerId="ADAL" clId="{E8002FB5-666A-4803-A3C0-E6B90FB3EBFA}" dt="2022-08-10T11:31:59.086" v="694" actId="14100"/>
          <ac:spMkLst>
            <pc:docMk/>
            <pc:sldMk cId="1419718548" sldId="345"/>
            <ac:spMk id="141" creationId="{00000000-0000-0000-0000-000000000000}"/>
          </ac:spMkLst>
        </pc:spChg>
        <pc:spChg chg="mod">
          <ac:chgData name="Estefania Castillo Rodriguez" userId="4c27223f-0cea-4758-88bb-5f10c56c8f4a" providerId="ADAL" clId="{E8002FB5-666A-4803-A3C0-E6B90FB3EBFA}" dt="2022-08-10T11:32:05.855" v="704" actId="20577"/>
          <ac:spMkLst>
            <pc:docMk/>
            <pc:sldMk cId="1419718548" sldId="345"/>
            <ac:spMk id="142" creationId="{00000000-0000-0000-0000-000000000000}"/>
          </ac:spMkLst>
        </pc:spChg>
        <pc:grpChg chg="mod">
          <ac:chgData name="Estefania Castillo Rodriguez" userId="4c27223f-0cea-4758-88bb-5f10c56c8f4a" providerId="ADAL" clId="{E8002FB5-666A-4803-A3C0-E6B90FB3EBFA}" dt="2022-08-10T11:46:17.321" v="854" actId="1076"/>
          <ac:grpSpMkLst>
            <pc:docMk/>
            <pc:sldMk cId="1419718548" sldId="345"/>
            <ac:grpSpMk id="94" creationId="{00000000-0000-0000-0000-000000000000}"/>
          </ac:grpSpMkLst>
        </pc:grpChg>
        <pc:picChg chg="mod">
          <ac:chgData name="Estefania Castillo Rodriguez" userId="4c27223f-0cea-4758-88bb-5f10c56c8f4a" providerId="ADAL" clId="{E8002FB5-666A-4803-A3C0-E6B90FB3EBFA}" dt="2022-08-10T11:50:34.237" v="943" actId="1076"/>
          <ac:picMkLst>
            <pc:docMk/>
            <pc:sldMk cId="1419718548" sldId="345"/>
            <ac:picMk id="68" creationId="{178DE382-7975-4CB1-9417-564D3F9DFBA7}"/>
          </ac:picMkLst>
        </pc:picChg>
        <pc:picChg chg="del mod">
          <ac:chgData name="Estefania Castillo Rodriguez" userId="4c27223f-0cea-4758-88bb-5f10c56c8f4a" providerId="ADAL" clId="{E8002FB5-666A-4803-A3C0-E6B90FB3EBFA}" dt="2022-08-10T11:35:57.314" v="769" actId="478"/>
          <ac:picMkLst>
            <pc:docMk/>
            <pc:sldMk cId="1419718548" sldId="345"/>
            <ac:picMk id="46082" creationId="{590DD92D-A3A3-49D8-B443-92433B5153F2}"/>
          </ac:picMkLst>
        </pc:picChg>
      </pc:sldChg>
      <pc:sldChg chg="del">
        <pc:chgData name="Estefania Castillo Rodriguez" userId="4c27223f-0cea-4758-88bb-5f10c56c8f4a" providerId="ADAL" clId="{E8002FB5-666A-4803-A3C0-E6B90FB3EBFA}" dt="2022-08-10T12:17:02.754" v="1204" actId="47"/>
        <pc:sldMkLst>
          <pc:docMk/>
          <pc:sldMk cId="1859368079" sldId="346"/>
        </pc:sldMkLst>
      </pc:sldChg>
      <pc:sldChg chg="del">
        <pc:chgData name="Estefania Castillo Rodriguez" userId="4c27223f-0cea-4758-88bb-5f10c56c8f4a" providerId="ADAL" clId="{E8002FB5-666A-4803-A3C0-E6B90FB3EBFA}" dt="2022-08-10T12:17:10.374" v="1235" actId="47"/>
        <pc:sldMkLst>
          <pc:docMk/>
          <pc:sldMk cId="3516567405" sldId="347"/>
        </pc:sldMkLst>
      </pc:sldChg>
      <pc:sldChg chg="del">
        <pc:chgData name="Estefania Castillo Rodriguez" userId="4c27223f-0cea-4758-88bb-5f10c56c8f4a" providerId="ADAL" clId="{E8002FB5-666A-4803-A3C0-E6B90FB3EBFA}" dt="2022-08-10T12:16:58.062" v="1187" actId="47"/>
        <pc:sldMkLst>
          <pc:docMk/>
          <pc:sldMk cId="1971410548" sldId="348"/>
        </pc:sldMkLst>
      </pc:sldChg>
      <pc:sldChg chg="del">
        <pc:chgData name="Estefania Castillo Rodriguez" userId="4c27223f-0cea-4758-88bb-5f10c56c8f4a" providerId="ADAL" clId="{E8002FB5-666A-4803-A3C0-E6B90FB3EBFA}" dt="2022-08-10T12:04:33.680" v="1064" actId="47"/>
        <pc:sldMkLst>
          <pc:docMk/>
          <pc:sldMk cId="1314824450" sldId="350"/>
        </pc:sldMkLst>
      </pc:sldChg>
      <pc:sldChg chg="modSp add del mod ord">
        <pc:chgData name="Estefania Castillo Rodriguez" userId="4c27223f-0cea-4758-88bb-5f10c56c8f4a" providerId="ADAL" clId="{E8002FB5-666A-4803-A3C0-E6B90FB3EBFA}" dt="2022-08-10T12:17:40.884" v="1262" actId="20577"/>
        <pc:sldMkLst>
          <pc:docMk/>
          <pc:sldMk cId="4173427095" sldId="351"/>
        </pc:sldMkLst>
        <pc:spChg chg="mod">
          <ac:chgData name="Estefania Castillo Rodriguez" userId="4c27223f-0cea-4758-88bb-5f10c56c8f4a" providerId="ADAL" clId="{E8002FB5-666A-4803-A3C0-E6B90FB3EBFA}" dt="2022-08-10T12:17:37.573" v="1255" actId="1076"/>
          <ac:spMkLst>
            <pc:docMk/>
            <pc:sldMk cId="4173427095" sldId="351"/>
            <ac:spMk id="4" creationId="{00000000-0000-0000-0000-000000000000}"/>
          </ac:spMkLst>
        </pc:spChg>
        <pc:spChg chg="mod">
          <ac:chgData name="Estefania Castillo Rodriguez" userId="4c27223f-0cea-4758-88bb-5f10c56c8f4a" providerId="ADAL" clId="{E8002FB5-666A-4803-A3C0-E6B90FB3EBFA}" dt="2022-08-10T12:17:40.884" v="1262" actId="20577"/>
          <ac:spMkLst>
            <pc:docMk/>
            <pc:sldMk cId="4173427095" sldId="351"/>
            <ac:spMk id="8" creationId="{00000000-0000-0000-0000-000000000000}"/>
          </ac:spMkLst>
        </pc:spChg>
      </pc:sldChg>
      <pc:sldChg chg="del">
        <pc:chgData name="Estefania Castillo Rodriguez" userId="4c27223f-0cea-4758-88bb-5f10c56c8f4a" providerId="ADAL" clId="{E8002FB5-666A-4803-A3C0-E6B90FB3EBFA}" dt="2022-08-10T12:04:30.991" v="1063" actId="47"/>
        <pc:sldMkLst>
          <pc:docMk/>
          <pc:sldMk cId="1738349847" sldId="352"/>
        </pc:sldMkLst>
      </pc:sldChg>
      <pc:sldChg chg="del">
        <pc:chgData name="Estefania Castillo Rodriguez" userId="4c27223f-0cea-4758-88bb-5f10c56c8f4a" providerId="ADAL" clId="{E8002FB5-666A-4803-A3C0-E6B90FB3EBFA}" dt="2022-08-10T12:17:07.141" v="1222" actId="47"/>
        <pc:sldMkLst>
          <pc:docMk/>
          <pc:sldMk cId="2494216815" sldId="355"/>
        </pc:sldMkLst>
      </pc:sldChg>
      <pc:sldChg chg="del">
        <pc:chgData name="Estefania Castillo Rodriguez" userId="4c27223f-0cea-4758-88bb-5f10c56c8f4a" providerId="ADAL" clId="{E8002FB5-666A-4803-A3C0-E6B90FB3EBFA}" dt="2022-08-10T12:17:02.995" v="1205" actId="47"/>
        <pc:sldMkLst>
          <pc:docMk/>
          <pc:sldMk cId="3117808637" sldId="356"/>
        </pc:sldMkLst>
      </pc:sldChg>
      <pc:sldChg chg="del">
        <pc:chgData name="Estefania Castillo Rodriguez" userId="4c27223f-0cea-4758-88bb-5f10c56c8f4a" providerId="ADAL" clId="{E8002FB5-666A-4803-A3C0-E6B90FB3EBFA}" dt="2022-08-10T12:17:13.866" v="1248" actId="47"/>
        <pc:sldMkLst>
          <pc:docMk/>
          <pc:sldMk cId="0" sldId="358"/>
        </pc:sldMkLst>
      </pc:sldChg>
      <pc:sldChg chg="del">
        <pc:chgData name="Estefania Castillo Rodriguez" userId="4c27223f-0cea-4758-88bb-5f10c56c8f4a" providerId="ADAL" clId="{E8002FB5-666A-4803-A3C0-E6B90FB3EBFA}" dt="2022-08-10T12:17:14.061" v="1249" actId="47"/>
        <pc:sldMkLst>
          <pc:docMk/>
          <pc:sldMk cId="0" sldId="359"/>
        </pc:sldMkLst>
      </pc:sldChg>
      <pc:sldChg chg="del">
        <pc:chgData name="Estefania Castillo Rodriguez" userId="4c27223f-0cea-4758-88bb-5f10c56c8f4a" providerId="ADAL" clId="{E8002FB5-666A-4803-A3C0-E6B90FB3EBFA}" dt="2022-08-10T12:17:14.356" v="1250" actId="47"/>
        <pc:sldMkLst>
          <pc:docMk/>
          <pc:sldMk cId="0" sldId="360"/>
        </pc:sldMkLst>
      </pc:sldChg>
      <pc:sldChg chg="del">
        <pc:chgData name="Estefania Castillo Rodriguez" userId="4c27223f-0cea-4758-88bb-5f10c56c8f4a" providerId="ADAL" clId="{E8002FB5-666A-4803-A3C0-E6B90FB3EBFA}" dt="2022-08-10T12:17:14.553" v="1251" actId="47"/>
        <pc:sldMkLst>
          <pc:docMk/>
          <pc:sldMk cId="0" sldId="361"/>
        </pc:sldMkLst>
      </pc:sldChg>
      <pc:sldChg chg="addSp delSp modSp mod">
        <pc:chgData name="Estefania Castillo Rodriguez" userId="4c27223f-0cea-4758-88bb-5f10c56c8f4a" providerId="ADAL" clId="{E8002FB5-666A-4803-A3C0-E6B90FB3EBFA}" dt="2022-08-10T11:43:59.260" v="829" actId="27918"/>
        <pc:sldMkLst>
          <pc:docMk/>
          <pc:sldMk cId="1870793221" sldId="367"/>
        </pc:sldMkLst>
        <pc:spChg chg="mod">
          <ac:chgData name="Estefania Castillo Rodriguez" userId="4c27223f-0cea-4758-88bb-5f10c56c8f4a" providerId="ADAL" clId="{E8002FB5-666A-4803-A3C0-E6B90FB3EBFA}" dt="2022-08-10T11:10:39.980" v="508" actId="14100"/>
          <ac:spMkLst>
            <pc:docMk/>
            <pc:sldMk cId="1870793221" sldId="367"/>
            <ac:spMk id="7" creationId="{00000000-0000-0000-0000-000000000000}"/>
          </ac:spMkLst>
        </pc:spChg>
        <pc:spChg chg="mod">
          <ac:chgData name="Estefania Castillo Rodriguez" userId="4c27223f-0cea-4758-88bb-5f10c56c8f4a" providerId="ADAL" clId="{E8002FB5-666A-4803-A3C0-E6B90FB3EBFA}" dt="2022-08-10T11:10:42.300" v="509" actId="14100"/>
          <ac:spMkLst>
            <pc:docMk/>
            <pc:sldMk cId="1870793221" sldId="367"/>
            <ac:spMk id="8" creationId="{00000000-0000-0000-0000-000000000000}"/>
          </ac:spMkLst>
        </pc:spChg>
        <pc:graphicFrameChg chg="mod">
          <ac:chgData name="Estefania Castillo Rodriguez" userId="4c27223f-0cea-4758-88bb-5f10c56c8f4a" providerId="ADAL" clId="{E8002FB5-666A-4803-A3C0-E6B90FB3EBFA}" dt="2022-08-10T11:10:47.091" v="511" actId="14100"/>
          <ac:graphicFrameMkLst>
            <pc:docMk/>
            <pc:sldMk cId="1870793221" sldId="367"/>
            <ac:graphicFrameMk id="56" creationId="{3F56545C-ABA5-B69F-A408-2B6F8802C18B}"/>
          </ac:graphicFrameMkLst>
        </pc:graphicFrameChg>
        <pc:picChg chg="add del mod">
          <ac:chgData name="Estefania Castillo Rodriguez" userId="4c27223f-0cea-4758-88bb-5f10c56c8f4a" providerId="ADAL" clId="{E8002FB5-666A-4803-A3C0-E6B90FB3EBFA}" dt="2022-08-09T12:44:51.969" v="3" actId="21"/>
          <ac:picMkLst>
            <pc:docMk/>
            <pc:sldMk cId="1870793221" sldId="367"/>
            <ac:picMk id="1025" creationId="{DB8F7AFA-E6C6-6A6A-938E-0C6B4951C26A}"/>
          </ac:picMkLst>
        </pc:picChg>
      </pc:sldChg>
      <pc:sldChg chg="addSp delSp modSp add mod ord setBg">
        <pc:chgData name="Estefania Castillo Rodriguez" userId="4c27223f-0cea-4758-88bb-5f10c56c8f4a" providerId="ADAL" clId="{E8002FB5-666A-4803-A3C0-E6B90FB3EBFA}" dt="2022-08-09T14:43:42.854" v="368" actId="20577"/>
        <pc:sldMkLst>
          <pc:docMk/>
          <pc:sldMk cId="1664557208" sldId="368"/>
        </pc:sldMkLst>
        <pc:spChg chg="mod">
          <ac:chgData name="Estefania Castillo Rodriguez" userId="4c27223f-0cea-4758-88bb-5f10c56c8f4a" providerId="ADAL" clId="{E8002FB5-666A-4803-A3C0-E6B90FB3EBFA}" dt="2022-08-09T14:41:52.690" v="276" actId="20577"/>
          <ac:spMkLst>
            <pc:docMk/>
            <pc:sldMk cId="1664557208" sldId="368"/>
            <ac:spMk id="4" creationId="{00000000-0000-0000-0000-000000000000}"/>
          </ac:spMkLst>
        </pc:spChg>
        <pc:spChg chg="add mod">
          <ac:chgData name="Estefania Castillo Rodriguez" userId="4c27223f-0cea-4758-88bb-5f10c56c8f4a" providerId="ADAL" clId="{E8002FB5-666A-4803-A3C0-E6B90FB3EBFA}" dt="2022-08-09T14:43:42.854" v="368" actId="20577"/>
          <ac:spMkLst>
            <pc:docMk/>
            <pc:sldMk cId="1664557208" sldId="368"/>
            <ac:spMk id="22" creationId="{61FCE228-CE2C-F20A-69D7-887D0F44903D}"/>
          </ac:spMkLst>
        </pc:spChg>
        <pc:graphicFrameChg chg="del">
          <ac:chgData name="Estefania Castillo Rodriguez" userId="4c27223f-0cea-4758-88bb-5f10c56c8f4a" providerId="ADAL" clId="{E8002FB5-666A-4803-A3C0-E6B90FB3EBFA}" dt="2022-08-09T14:37:38.515" v="227" actId="478"/>
          <ac:graphicFrameMkLst>
            <pc:docMk/>
            <pc:sldMk cId="1664557208" sldId="368"/>
            <ac:graphicFrameMk id="3" creationId="{00000000-0000-0000-0000-000000000000}"/>
          </ac:graphicFrameMkLst>
        </pc:graphicFrameChg>
        <pc:picChg chg="add mod">
          <ac:chgData name="Estefania Castillo Rodriguez" userId="4c27223f-0cea-4758-88bb-5f10c56c8f4a" providerId="ADAL" clId="{E8002FB5-666A-4803-A3C0-E6B90FB3EBFA}" dt="2022-08-09T14:43:34.856" v="367" actId="1076"/>
          <ac:picMkLst>
            <pc:docMk/>
            <pc:sldMk cId="1664557208" sldId="368"/>
            <ac:picMk id="6" creationId="{511C2001-3BC4-E2F6-D654-56EE20B55E06}"/>
          </ac:picMkLst>
        </pc:picChg>
        <pc:picChg chg="add mod">
          <ac:chgData name="Estefania Castillo Rodriguez" userId="4c27223f-0cea-4758-88bb-5f10c56c8f4a" providerId="ADAL" clId="{E8002FB5-666A-4803-A3C0-E6B90FB3EBFA}" dt="2022-08-09T14:43:30.160" v="365" actId="1076"/>
          <ac:picMkLst>
            <pc:docMk/>
            <pc:sldMk cId="1664557208" sldId="368"/>
            <ac:picMk id="8" creationId="{34A84AF9-8D8F-FB1F-CFA8-7B257BAA10AF}"/>
          </ac:picMkLst>
        </pc:picChg>
        <pc:picChg chg="add del mod">
          <ac:chgData name="Estefania Castillo Rodriguez" userId="4c27223f-0cea-4758-88bb-5f10c56c8f4a" providerId="ADAL" clId="{E8002FB5-666A-4803-A3C0-E6B90FB3EBFA}" dt="2022-08-09T14:43:06.883" v="355" actId="21"/>
          <ac:picMkLst>
            <pc:docMk/>
            <pc:sldMk cId="1664557208" sldId="368"/>
            <ac:picMk id="10" creationId="{FC02604A-BB7B-59D3-215F-C343FD47C1C0}"/>
          </ac:picMkLst>
        </pc:picChg>
        <pc:picChg chg="mod">
          <ac:chgData name="Estefania Castillo Rodriguez" userId="4c27223f-0cea-4758-88bb-5f10c56c8f4a" providerId="ADAL" clId="{E8002FB5-666A-4803-A3C0-E6B90FB3EBFA}" dt="2022-08-09T14:41:15.298" v="248" actId="1076"/>
          <ac:picMkLst>
            <pc:docMk/>
            <pc:sldMk cId="1664557208" sldId="368"/>
            <ac:picMk id="21" creationId="{125A53E1-C7DE-480F-AFF2-808C41768AA2}"/>
          </ac:picMkLst>
        </pc:picChg>
      </pc:sldChg>
      <pc:sldChg chg="addSp delSp modSp add mod">
        <pc:chgData name="Estefania Castillo Rodriguez" userId="4c27223f-0cea-4758-88bb-5f10c56c8f4a" providerId="ADAL" clId="{E8002FB5-666A-4803-A3C0-E6B90FB3EBFA}" dt="2022-08-10T12:23:29.452" v="1402" actId="20577"/>
        <pc:sldMkLst>
          <pc:docMk/>
          <pc:sldMk cId="1488642529" sldId="369"/>
        </pc:sldMkLst>
        <pc:spChg chg="mod">
          <ac:chgData name="Estefania Castillo Rodriguez" userId="4c27223f-0cea-4758-88bb-5f10c56c8f4a" providerId="ADAL" clId="{E8002FB5-666A-4803-A3C0-E6B90FB3EBFA}" dt="2022-08-10T12:22:12.058" v="1314" actId="20577"/>
          <ac:spMkLst>
            <pc:docMk/>
            <pc:sldMk cId="1488642529" sldId="369"/>
            <ac:spMk id="7" creationId="{00000000-0000-0000-0000-000000000000}"/>
          </ac:spMkLst>
        </pc:spChg>
        <pc:spChg chg="mod">
          <ac:chgData name="Estefania Castillo Rodriguez" userId="4c27223f-0cea-4758-88bb-5f10c56c8f4a" providerId="ADAL" clId="{E8002FB5-666A-4803-A3C0-E6B90FB3EBFA}" dt="2022-08-10T12:23:29.452" v="1402" actId="20577"/>
          <ac:spMkLst>
            <pc:docMk/>
            <pc:sldMk cId="1488642529" sldId="369"/>
            <ac:spMk id="17" creationId="{B57D11FB-C153-9AB3-3135-52818D267C08}"/>
          </ac:spMkLst>
        </pc:spChg>
        <pc:picChg chg="add del mod">
          <ac:chgData name="Estefania Castillo Rodriguez" userId="4c27223f-0cea-4758-88bb-5f10c56c8f4a" providerId="ADAL" clId="{E8002FB5-666A-4803-A3C0-E6B90FB3EBFA}" dt="2022-08-10T12:22:33.519" v="1345" actId="478"/>
          <ac:picMkLst>
            <pc:docMk/>
            <pc:sldMk cId="1488642529" sldId="369"/>
            <ac:picMk id="8" creationId="{EC983C52-B3A9-C2BD-81F9-49814067D532}"/>
          </ac:picMkLst>
        </pc:picChg>
        <pc:picChg chg="add mod">
          <ac:chgData name="Estefania Castillo Rodriguez" userId="4c27223f-0cea-4758-88bb-5f10c56c8f4a" providerId="ADAL" clId="{E8002FB5-666A-4803-A3C0-E6B90FB3EBFA}" dt="2022-08-10T12:23:13.402" v="1354" actId="14100"/>
          <ac:picMkLst>
            <pc:docMk/>
            <pc:sldMk cId="1488642529" sldId="369"/>
            <ac:picMk id="10" creationId="{A498A204-EAD5-B966-0FBD-82D0617F0875}"/>
          </ac:picMkLst>
        </pc:picChg>
        <pc:picChg chg="del">
          <ac:chgData name="Estefania Castillo Rodriguez" userId="4c27223f-0cea-4758-88bb-5f10c56c8f4a" providerId="ADAL" clId="{E8002FB5-666A-4803-A3C0-E6B90FB3EBFA}" dt="2022-08-10T12:21:42.288" v="1264" actId="478"/>
          <ac:picMkLst>
            <pc:docMk/>
            <pc:sldMk cId="1488642529" sldId="369"/>
            <ac:picMk id="69" creationId="{30EB45B0-13F2-7E35-0104-6D029AB8AC9C}"/>
          </ac:picMkLst>
        </pc:picChg>
      </pc:sldChg>
      <pc:sldChg chg="addSp modSp new del">
        <pc:chgData name="Estefania Castillo Rodriguez" userId="4c27223f-0cea-4758-88bb-5f10c56c8f4a" providerId="ADAL" clId="{E8002FB5-666A-4803-A3C0-E6B90FB3EBFA}" dt="2022-08-10T11:43:08.457" v="816" actId="47"/>
        <pc:sldMkLst>
          <pc:docMk/>
          <pc:sldMk cId="3035538190" sldId="369"/>
        </pc:sldMkLst>
        <pc:graphicFrameChg chg="add mod">
          <ac:chgData name="Estefania Castillo Rodriguez" userId="4c27223f-0cea-4758-88bb-5f10c56c8f4a" providerId="ADAL" clId="{E8002FB5-666A-4803-A3C0-E6B90FB3EBFA}" dt="2022-08-10T11:39:59.844" v="815" actId="1957"/>
          <ac:graphicFrameMkLst>
            <pc:docMk/>
            <pc:sldMk cId="3035538190" sldId="369"/>
            <ac:graphicFrameMk id="2" creationId="{A0EE25EB-1474-A70B-67AF-DE63D3779469}"/>
          </ac:graphicFrameMkLst>
        </pc:graphicFrameChg>
      </pc:sldChg>
      <pc:sldChg chg="addSp delSp modSp new del mod">
        <pc:chgData name="Estefania Castillo Rodriguez" userId="4c27223f-0cea-4758-88bb-5f10c56c8f4a" providerId="ADAL" clId="{E8002FB5-666A-4803-A3C0-E6B90FB3EBFA}" dt="2022-08-10T11:23:27.206" v="525" actId="47"/>
        <pc:sldMkLst>
          <pc:docMk/>
          <pc:sldMk cId="3450769849" sldId="369"/>
        </pc:sldMkLst>
        <pc:picChg chg="add del mod">
          <ac:chgData name="Estefania Castillo Rodriguez" userId="4c27223f-0cea-4758-88bb-5f10c56c8f4a" providerId="ADAL" clId="{E8002FB5-666A-4803-A3C0-E6B90FB3EBFA}" dt="2022-08-09T14:47:21.130" v="403" actId="21"/>
          <ac:picMkLst>
            <pc:docMk/>
            <pc:sldMk cId="3450769849" sldId="369"/>
            <ac:picMk id="2" creationId="{79E9A5F4-F325-C0E4-826A-89E225CF397B}"/>
          </ac:picMkLst>
        </pc:picChg>
        <pc:picChg chg="add del mod modCrop">
          <ac:chgData name="Estefania Castillo Rodriguez" userId="4c27223f-0cea-4758-88bb-5f10c56c8f4a" providerId="ADAL" clId="{E8002FB5-666A-4803-A3C0-E6B90FB3EBFA}" dt="2022-08-10T11:23:25.135" v="524" actId="21"/>
          <ac:picMkLst>
            <pc:docMk/>
            <pc:sldMk cId="3450769849" sldId="369"/>
            <ac:picMk id="3" creationId="{1BD271CC-0210-4F10-8234-EB947018CFC9}"/>
          </ac:picMkLst>
        </pc:picChg>
        <pc:picChg chg="add del mod">
          <ac:chgData name="Estefania Castillo Rodriguez" userId="4c27223f-0cea-4758-88bb-5f10c56c8f4a" providerId="ADAL" clId="{E8002FB5-666A-4803-A3C0-E6B90FB3EBFA}" dt="2022-08-10T11:23:19.848" v="521" actId="21"/>
          <ac:picMkLst>
            <pc:docMk/>
            <pc:sldMk cId="3450769849" sldId="369"/>
            <ac:picMk id="2050" creationId="{EF149529-038F-3E2B-CC60-319741659CD4}"/>
          </ac:picMkLst>
        </pc:picChg>
      </pc:sldChg>
      <pc:sldMasterChg chg="del delSldLayout">
        <pc:chgData name="Estefania Castillo Rodriguez" userId="4c27223f-0cea-4758-88bb-5f10c56c8f4a" providerId="ADAL" clId="{E8002FB5-666A-4803-A3C0-E6B90FB3EBFA}" dt="2022-08-10T12:17:14.553" v="1251" actId="47"/>
        <pc:sldMasterMkLst>
          <pc:docMk/>
          <pc:sldMasterMk cId="3596062031" sldId="2147483660"/>
        </pc:sldMasterMkLst>
        <pc:sldLayoutChg chg="del">
          <pc:chgData name="Estefania Castillo Rodriguez" userId="4c27223f-0cea-4758-88bb-5f10c56c8f4a" providerId="ADAL" clId="{E8002FB5-666A-4803-A3C0-E6B90FB3EBFA}" dt="2022-08-10T12:17:14.553" v="1251" actId="47"/>
          <pc:sldLayoutMkLst>
            <pc:docMk/>
            <pc:sldMasterMk cId="3596062031" sldId="2147483660"/>
            <pc:sldLayoutMk cId="3988269041" sldId="2147483661"/>
          </pc:sldLayoutMkLst>
        </pc:sldLayoutChg>
      </pc:sldMasterChg>
    </pc:docChg>
  </pc:docChgLst>
  <pc:docChgLst>
    <pc:chgData name="Estefania Castillo Rodriguez" userId="4c27223f-0cea-4758-88bb-5f10c56c8f4a" providerId="ADAL" clId="{DB9130AE-0C09-4688-A5E3-D7A3AEC5030F}"/>
    <pc:docChg chg="undo custSel addSld delSld modSld modSection">
      <pc:chgData name="Estefania Castillo Rodriguez" userId="4c27223f-0cea-4758-88bb-5f10c56c8f4a" providerId="ADAL" clId="{DB9130AE-0C09-4688-A5E3-D7A3AEC5030F}" dt="2023-01-11T17:35:53.217" v="989" actId="680"/>
      <pc:docMkLst>
        <pc:docMk/>
      </pc:docMkLst>
      <pc:sldChg chg="modSp mod">
        <pc:chgData name="Estefania Castillo Rodriguez" userId="4c27223f-0cea-4758-88bb-5f10c56c8f4a" providerId="ADAL" clId="{DB9130AE-0C09-4688-A5E3-D7A3AEC5030F}" dt="2023-01-03T12:17:11.681" v="8" actId="20577"/>
        <pc:sldMkLst>
          <pc:docMk/>
          <pc:sldMk cId="482049991" sldId="264"/>
        </pc:sldMkLst>
        <pc:spChg chg="mod">
          <ac:chgData name="Estefania Castillo Rodriguez" userId="4c27223f-0cea-4758-88bb-5f10c56c8f4a" providerId="ADAL" clId="{DB9130AE-0C09-4688-A5E3-D7A3AEC5030F}" dt="2023-01-03T12:17:11.681" v="8" actId="20577"/>
          <ac:spMkLst>
            <pc:docMk/>
            <pc:sldMk cId="482049991" sldId="264"/>
            <ac:spMk id="87" creationId="{00000000-0000-0000-0000-000000000000}"/>
          </ac:spMkLst>
        </pc:spChg>
      </pc:sldChg>
      <pc:sldChg chg="delSp modSp mod">
        <pc:chgData name="Estefania Castillo Rodriguez" userId="4c27223f-0cea-4758-88bb-5f10c56c8f4a" providerId="ADAL" clId="{DB9130AE-0C09-4688-A5E3-D7A3AEC5030F}" dt="2023-01-10T13:29:49.272" v="988" actId="1076"/>
        <pc:sldMkLst>
          <pc:docMk/>
          <pc:sldMk cId="2398970646" sldId="265"/>
        </pc:sldMkLst>
        <pc:spChg chg="mod">
          <ac:chgData name="Estefania Castillo Rodriguez" userId="4c27223f-0cea-4758-88bb-5f10c56c8f4a" providerId="ADAL" clId="{DB9130AE-0C09-4688-A5E3-D7A3AEC5030F}" dt="2023-01-10T13:29:49.272" v="988" actId="1076"/>
          <ac:spMkLst>
            <pc:docMk/>
            <pc:sldMk cId="2398970646" sldId="265"/>
            <ac:spMk id="81" creationId="{00000000-0000-0000-0000-000000000000}"/>
          </ac:spMkLst>
        </pc:spChg>
        <pc:spChg chg="mod">
          <ac:chgData name="Estefania Castillo Rodriguez" userId="4c27223f-0cea-4758-88bb-5f10c56c8f4a" providerId="ADAL" clId="{DB9130AE-0C09-4688-A5E3-D7A3AEC5030F}" dt="2023-01-10T13:29:49.272" v="988" actId="1076"/>
          <ac:spMkLst>
            <pc:docMk/>
            <pc:sldMk cId="2398970646" sldId="265"/>
            <ac:spMk id="82" creationId="{00000000-0000-0000-0000-000000000000}"/>
          </ac:spMkLst>
        </pc:spChg>
        <pc:spChg chg="del">
          <ac:chgData name="Estefania Castillo Rodriguez" userId="4c27223f-0cea-4758-88bb-5f10c56c8f4a" providerId="ADAL" clId="{DB9130AE-0C09-4688-A5E3-D7A3AEC5030F}" dt="2023-01-10T13:29:39.771" v="985" actId="478"/>
          <ac:spMkLst>
            <pc:docMk/>
            <pc:sldMk cId="2398970646" sldId="265"/>
            <ac:spMk id="83" creationId="{00000000-0000-0000-0000-000000000000}"/>
          </ac:spMkLst>
        </pc:spChg>
        <pc:spChg chg="del">
          <ac:chgData name="Estefania Castillo Rodriguez" userId="4c27223f-0cea-4758-88bb-5f10c56c8f4a" providerId="ADAL" clId="{DB9130AE-0C09-4688-A5E3-D7A3AEC5030F}" dt="2023-01-10T13:29:35.420" v="982" actId="478"/>
          <ac:spMkLst>
            <pc:docMk/>
            <pc:sldMk cId="2398970646" sldId="265"/>
            <ac:spMk id="84" creationId="{00000000-0000-0000-0000-000000000000}"/>
          </ac:spMkLst>
        </pc:spChg>
        <pc:spChg chg="mod">
          <ac:chgData name="Estefania Castillo Rodriguez" userId="4c27223f-0cea-4758-88bb-5f10c56c8f4a" providerId="ADAL" clId="{DB9130AE-0C09-4688-A5E3-D7A3AEC5030F}" dt="2023-01-10T13:29:49.272" v="988" actId="1076"/>
          <ac:spMkLst>
            <pc:docMk/>
            <pc:sldMk cId="2398970646" sldId="265"/>
            <ac:spMk id="93" creationId="{00000000-0000-0000-0000-000000000000}"/>
          </ac:spMkLst>
        </pc:spChg>
        <pc:spChg chg="mod">
          <ac:chgData name="Estefania Castillo Rodriguez" userId="4c27223f-0cea-4758-88bb-5f10c56c8f4a" providerId="ADAL" clId="{DB9130AE-0C09-4688-A5E3-D7A3AEC5030F}" dt="2023-01-10T13:29:49.272" v="988" actId="1076"/>
          <ac:spMkLst>
            <pc:docMk/>
            <pc:sldMk cId="2398970646" sldId="265"/>
            <ac:spMk id="94" creationId="{00000000-0000-0000-0000-000000000000}"/>
          </ac:spMkLst>
        </pc:spChg>
        <pc:spChg chg="mod">
          <ac:chgData name="Estefania Castillo Rodriguez" userId="4c27223f-0cea-4758-88bb-5f10c56c8f4a" providerId="ADAL" clId="{DB9130AE-0C09-4688-A5E3-D7A3AEC5030F}" dt="2023-01-10T13:29:49.272" v="988" actId="1076"/>
          <ac:spMkLst>
            <pc:docMk/>
            <pc:sldMk cId="2398970646" sldId="265"/>
            <ac:spMk id="95" creationId="{00000000-0000-0000-0000-000000000000}"/>
          </ac:spMkLst>
        </pc:spChg>
        <pc:spChg chg="mod">
          <ac:chgData name="Estefania Castillo Rodriguez" userId="4c27223f-0cea-4758-88bb-5f10c56c8f4a" providerId="ADAL" clId="{DB9130AE-0C09-4688-A5E3-D7A3AEC5030F}" dt="2023-01-10T13:29:49.272" v="988" actId="1076"/>
          <ac:spMkLst>
            <pc:docMk/>
            <pc:sldMk cId="2398970646" sldId="265"/>
            <ac:spMk id="96" creationId="{00000000-0000-0000-0000-000000000000}"/>
          </ac:spMkLst>
        </pc:spChg>
        <pc:spChg chg="del">
          <ac:chgData name="Estefania Castillo Rodriguez" userId="4c27223f-0cea-4758-88bb-5f10c56c8f4a" providerId="ADAL" clId="{DB9130AE-0C09-4688-A5E3-D7A3AEC5030F}" dt="2023-01-10T13:29:40.825" v="986" actId="478"/>
          <ac:spMkLst>
            <pc:docMk/>
            <pc:sldMk cId="2398970646" sldId="265"/>
            <ac:spMk id="97" creationId="{00000000-0000-0000-0000-000000000000}"/>
          </ac:spMkLst>
        </pc:spChg>
        <pc:spChg chg="del">
          <ac:chgData name="Estefania Castillo Rodriguez" userId="4c27223f-0cea-4758-88bb-5f10c56c8f4a" providerId="ADAL" clId="{DB9130AE-0C09-4688-A5E3-D7A3AEC5030F}" dt="2023-01-10T13:29:41.961" v="987" actId="478"/>
          <ac:spMkLst>
            <pc:docMk/>
            <pc:sldMk cId="2398970646" sldId="265"/>
            <ac:spMk id="98" creationId="{00000000-0000-0000-0000-000000000000}"/>
          </ac:spMkLst>
        </pc:spChg>
        <pc:spChg chg="del">
          <ac:chgData name="Estefania Castillo Rodriguez" userId="4c27223f-0cea-4758-88bb-5f10c56c8f4a" providerId="ADAL" clId="{DB9130AE-0C09-4688-A5E3-D7A3AEC5030F}" dt="2023-01-10T13:29:35.420" v="982" actId="478"/>
          <ac:spMkLst>
            <pc:docMk/>
            <pc:sldMk cId="2398970646" sldId="265"/>
            <ac:spMk id="99" creationId="{00000000-0000-0000-0000-000000000000}"/>
          </ac:spMkLst>
        </pc:spChg>
        <pc:spChg chg="del">
          <ac:chgData name="Estefania Castillo Rodriguez" userId="4c27223f-0cea-4758-88bb-5f10c56c8f4a" providerId="ADAL" clId="{DB9130AE-0C09-4688-A5E3-D7A3AEC5030F}" dt="2023-01-10T13:29:35.420" v="982" actId="478"/>
          <ac:spMkLst>
            <pc:docMk/>
            <pc:sldMk cId="2398970646" sldId="265"/>
            <ac:spMk id="100" creationId="{00000000-0000-0000-0000-000000000000}"/>
          </ac:spMkLst>
        </pc:spChg>
        <pc:grpChg chg="mod">
          <ac:chgData name="Estefania Castillo Rodriguez" userId="4c27223f-0cea-4758-88bb-5f10c56c8f4a" providerId="ADAL" clId="{DB9130AE-0C09-4688-A5E3-D7A3AEC5030F}" dt="2023-01-10T13:29:37.502" v="984" actId="1076"/>
          <ac:grpSpMkLst>
            <pc:docMk/>
            <pc:sldMk cId="2398970646" sldId="265"/>
            <ac:grpSpMk id="4" creationId="{00000000-0000-0000-0000-000000000000}"/>
          </ac:grpSpMkLst>
        </pc:grpChg>
        <pc:cxnChg chg="mod">
          <ac:chgData name="Estefania Castillo Rodriguez" userId="4c27223f-0cea-4758-88bb-5f10c56c8f4a" providerId="ADAL" clId="{DB9130AE-0C09-4688-A5E3-D7A3AEC5030F}" dt="2023-01-10T13:29:49.272" v="988" actId="1076"/>
          <ac:cxnSpMkLst>
            <pc:docMk/>
            <pc:sldMk cId="2398970646" sldId="265"/>
            <ac:cxnSpMk id="88" creationId="{00000000-0000-0000-0000-000000000000}"/>
          </ac:cxnSpMkLst>
        </pc:cxnChg>
        <pc:cxnChg chg="mod">
          <ac:chgData name="Estefania Castillo Rodriguez" userId="4c27223f-0cea-4758-88bb-5f10c56c8f4a" providerId="ADAL" clId="{DB9130AE-0C09-4688-A5E3-D7A3AEC5030F}" dt="2023-01-10T13:29:49.272" v="988" actId="1076"/>
          <ac:cxnSpMkLst>
            <pc:docMk/>
            <pc:sldMk cId="2398970646" sldId="265"/>
            <ac:cxnSpMk id="89" creationId="{00000000-0000-0000-0000-000000000000}"/>
          </ac:cxnSpMkLst>
        </pc:cxnChg>
        <pc:cxnChg chg="del">
          <ac:chgData name="Estefania Castillo Rodriguez" userId="4c27223f-0cea-4758-88bb-5f10c56c8f4a" providerId="ADAL" clId="{DB9130AE-0C09-4688-A5E3-D7A3AEC5030F}" dt="2023-01-10T13:29:35.420" v="982" actId="478"/>
          <ac:cxnSpMkLst>
            <pc:docMk/>
            <pc:sldMk cId="2398970646" sldId="265"/>
            <ac:cxnSpMk id="90" creationId="{00000000-0000-0000-0000-000000000000}"/>
          </ac:cxnSpMkLst>
        </pc:cxnChg>
        <pc:cxnChg chg="del">
          <ac:chgData name="Estefania Castillo Rodriguez" userId="4c27223f-0cea-4758-88bb-5f10c56c8f4a" providerId="ADAL" clId="{DB9130AE-0C09-4688-A5E3-D7A3AEC5030F}" dt="2023-01-10T13:29:35.420" v="982" actId="478"/>
          <ac:cxnSpMkLst>
            <pc:docMk/>
            <pc:sldMk cId="2398970646" sldId="265"/>
            <ac:cxnSpMk id="91" creationId="{00000000-0000-0000-0000-000000000000}"/>
          </ac:cxnSpMkLst>
        </pc:cxnChg>
      </pc:sldChg>
      <pc:sldChg chg="del">
        <pc:chgData name="Estefania Castillo Rodriguez" userId="4c27223f-0cea-4758-88bb-5f10c56c8f4a" providerId="ADAL" clId="{DB9130AE-0C09-4688-A5E3-D7A3AEC5030F}" dt="2023-01-10T13:01:32.744" v="646" actId="47"/>
        <pc:sldMkLst>
          <pc:docMk/>
          <pc:sldMk cId="654431241" sldId="268"/>
        </pc:sldMkLst>
      </pc:sldChg>
      <pc:sldChg chg="del">
        <pc:chgData name="Estefania Castillo Rodriguez" userId="4c27223f-0cea-4758-88bb-5f10c56c8f4a" providerId="ADAL" clId="{DB9130AE-0C09-4688-A5E3-D7A3AEC5030F}" dt="2023-01-10T13:01:32.982" v="647" actId="47"/>
        <pc:sldMkLst>
          <pc:docMk/>
          <pc:sldMk cId="791030720" sldId="269"/>
        </pc:sldMkLst>
      </pc:sldChg>
      <pc:sldChg chg="del">
        <pc:chgData name="Estefania Castillo Rodriguez" userId="4c27223f-0cea-4758-88bb-5f10c56c8f4a" providerId="ADAL" clId="{DB9130AE-0C09-4688-A5E3-D7A3AEC5030F}" dt="2023-01-03T16:25:55.987" v="635" actId="47"/>
        <pc:sldMkLst>
          <pc:docMk/>
          <pc:sldMk cId="2886233815" sldId="274"/>
        </pc:sldMkLst>
      </pc:sldChg>
      <pc:sldChg chg="del">
        <pc:chgData name="Estefania Castillo Rodriguez" userId="4c27223f-0cea-4758-88bb-5f10c56c8f4a" providerId="ADAL" clId="{DB9130AE-0C09-4688-A5E3-D7A3AEC5030F}" dt="2023-01-03T16:25:50.154" v="634" actId="47"/>
        <pc:sldMkLst>
          <pc:docMk/>
          <pc:sldMk cId="600579083" sldId="278"/>
        </pc:sldMkLst>
      </pc:sldChg>
      <pc:sldChg chg="del">
        <pc:chgData name="Estefania Castillo Rodriguez" userId="4c27223f-0cea-4758-88bb-5f10c56c8f4a" providerId="ADAL" clId="{DB9130AE-0C09-4688-A5E3-D7A3AEC5030F}" dt="2023-01-03T16:26:07.037" v="641" actId="47"/>
        <pc:sldMkLst>
          <pc:docMk/>
          <pc:sldMk cId="51783506" sldId="286"/>
        </pc:sldMkLst>
      </pc:sldChg>
      <pc:sldChg chg="addSp delSp modSp mod">
        <pc:chgData name="Estefania Castillo Rodriguez" userId="4c27223f-0cea-4758-88bb-5f10c56c8f4a" providerId="ADAL" clId="{DB9130AE-0C09-4688-A5E3-D7A3AEC5030F}" dt="2023-01-03T16:25:48.750" v="629" actId="27918"/>
        <pc:sldMkLst>
          <pc:docMk/>
          <pc:sldMk cId="3835265024" sldId="288"/>
        </pc:sldMkLst>
        <pc:spChg chg="mod">
          <ac:chgData name="Estefania Castillo Rodriguez" userId="4c27223f-0cea-4758-88bb-5f10c56c8f4a" providerId="ADAL" clId="{DB9130AE-0C09-4688-A5E3-D7A3AEC5030F}" dt="2023-01-03T15:42:36.356" v="418" actId="1076"/>
          <ac:spMkLst>
            <pc:docMk/>
            <pc:sldMk cId="3835265024" sldId="288"/>
            <ac:spMk id="3" creationId="{00000000-0000-0000-0000-000000000000}"/>
          </ac:spMkLst>
        </pc:spChg>
        <pc:spChg chg="del">
          <ac:chgData name="Estefania Castillo Rodriguez" userId="4c27223f-0cea-4758-88bb-5f10c56c8f4a" providerId="ADAL" clId="{DB9130AE-0C09-4688-A5E3-D7A3AEC5030F}" dt="2023-01-03T15:42:29.345" v="416" actId="478"/>
          <ac:spMkLst>
            <pc:docMk/>
            <pc:sldMk cId="3835265024" sldId="288"/>
            <ac:spMk id="4" creationId="{00000000-0000-0000-0000-000000000000}"/>
          </ac:spMkLst>
        </pc:spChg>
        <pc:spChg chg="mod">
          <ac:chgData name="Estefania Castillo Rodriguez" userId="4c27223f-0cea-4758-88bb-5f10c56c8f4a" providerId="ADAL" clId="{DB9130AE-0C09-4688-A5E3-D7A3AEC5030F}" dt="2023-01-03T14:02:43.335" v="332" actId="20577"/>
          <ac:spMkLst>
            <pc:docMk/>
            <pc:sldMk cId="3835265024" sldId="288"/>
            <ac:spMk id="6" creationId="{00000000-0000-0000-0000-000000000000}"/>
          </ac:spMkLst>
        </pc:spChg>
        <pc:graphicFrameChg chg="del">
          <ac:chgData name="Estefania Castillo Rodriguez" userId="4c27223f-0cea-4758-88bb-5f10c56c8f4a" providerId="ADAL" clId="{DB9130AE-0C09-4688-A5E3-D7A3AEC5030F}" dt="2023-01-03T14:02:21.771" v="323" actId="478"/>
          <ac:graphicFrameMkLst>
            <pc:docMk/>
            <pc:sldMk cId="3835265024" sldId="288"/>
            <ac:graphicFrameMk id="7" creationId="{AFABF774-FB34-50C6-18D4-600B17C39E37}"/>
          </ac:graphicFrameMkLst>
        </pc:graphicFrameChg>
        <pc:graphicFrameChg chg="add del mod">
          <ac:chgData name="Estefania Castillo Rodriguez" userId="4c27223f-0cea-4758-88bb-5f10c56c8f4a" providerId="ADAL" clId="{DB9130AE-0C09-4688-A5E3-D7A3AEC5030F}" dt="2023-01-03T15:42:23.842" v="412" actId="478"/>
          <ac:graphicFrameMkLst>
            <pc:docMk/>
            <pc:sldMk cId="3835265024" sldId="288"/>
            <ac:graphicFrameMk id="20" creationId="{8240C08F-36DC-9773-9090-207F8876D212}"/>
          </ac:graphicFrameMkLst>
        </pc:graphicFrameChg>
        <pc:graphicFrameChg chg="add mod">
          <ac:chgData name="Estefania Castillo Rodriguez" userId="4c27223f-0cea-4758-88bb-5f10c56c8f4a" providerId="ADAL" clId="{DB9130AE-0C09-4688-A5E3-D7A3AEC5030F}" dt="2023-01-03T15:44:37.040" v="443" actId="255"/>
          <ac:graphicFrameMkLst>
            <pc:docMk/>
            <pc:sldMk cId="3835265024" sldId="288"/>
            <ac:graphicFrameMk id="21" creationId="{FE5E3C32-5C1B-2DDA-813D-EAD6B20187D3}"/>
          </ac:graphicFrameMkLst>
        </pc:graphicFrameChg>
        <pc:graphicFrameChg chg="add mod modGraphic">
          <ac:chgData name="Estefania Castillo Rodriguez" userId="4c27223f-0cea-4758-88bb-5f10c56c8f4a" providerId="ADAL" clId="{DB9130AE-0C09-4688-A5E3-D7A3AEC5030F}" dt="2023-01-03T15:44:44.599" v="445" actId="1076"/>
          <ac:graphicFrameMkLst>
            <pc:docMk/>
            <pc:sldMk cId="3835265024" sldId="288"/>
            <ac:graphicFrameMk id="24" creationId="{7D3969DE-4C3C-3FF7-5C17-2A1B13BFA4F4}"/>
          </ac:graphicFrameMkLst>
        </pc:graphicFrameChg>
        <pc:graphicFrameChg chg="del">
          <ac:chgData name="Estefania Castillo Rodriguez" userId="4c27223f-0cea-4758-88bb-5f10c56c8f4a" providerId="ADAL" clId="{DB9130AE-0C09-4688-A5E3-D7A3AEC5030F}" dt="2023-01-03T12:17:39.483" v="9" actId="478"/>
          <ac:graphicFrameMkLst>
            <pc:docMk/>
            <pc:sldMk cId="3835265024" sldId="288"/>
            <ac:graphicFrameMk id="58" creationId="{D1CA54E5-A348-C66C-3086-51B82BB9BEA3}"/>
          </ac:graphicFrameMkLst>
        </pc:graphicFrameChg>
        <pc:picChg chg="add del mod">
          <ac:chgData name="Estefania Castillo Rodriguez" userId="4c27223f-0cea-4758-88bb-5f10c56c8f4a" providerId="ADAL" clId="{DB9130AE-0C09-4688-A5E3-D7A3AEC5030F}" dt="2023-01-03T14:00:05.480" v="319" actId="478"/>
          <ac:picMkLst>
            <pc:docMk/>
            <pc:sldMk cId="3835265024" sldId="288"/>
            <ac:picMk id="9" creationId="{AC861B02-38E8-188B-D291-09B279AC2418}"/>
          </ac:picMkLst>
        </pc:picChg>
        <pc:picChg chg="add mod">
          <ac:chgData name="Estefania Castillo Rodriguez" userId="4c27223f-0cea-4758-88bb-5f10c56c8f4a" providerId="ADAL" clId="{DB9130AE-0C09-4688-A5E3-D7A3AEC5030F}" dt="2023-01-03T15:44:14.294" v="436" actId="1076"/>
          <ac:picMkLst>
            <pc:docMk/>
            <pc:sldMk cId="3835265024" sldId="288"/>
            <ac:picMk id="11" creationId="{642A9A13-D9F3-1C4E-C70B-A0FACBEE6DC0}"/>
          </ac:picMkLst>
        </pc:picChg>
        <pc:picChg chg="del">
          <ac:chgData name="Estefania Castillo Rodriguez" userId="4c27223f-0cea-4758-88bb-5f10c56c8f4a" providerId="ADAL" clId="{DB9130AE-0C09-4688-A5E3-D7A3AEC5030F}" dt="2023-01-03T15:42:55.404" v="423" actId="478"/>
          <ac:picMkLst>
            <pc:docMk/>
            <pc:sldMk cId="3835265024" sldId="288"/>
            <ac:picMk id="75" creationId="{E7007D94-3DE9-46CE-980D-C8191DACBF8A}"/>
          </ac:picMkLst>
        </pc:picChg>
      </pc:sldChg>
      <pc:sldChg chg="del">
        <pc:chgData name="Estefania Castillo Rodriguez" userId="4c27223f-0cea-4758-88bb-5f10c56c8f4a" providerId="ADAL" clId="{DB9130AE-0C09-4688-A5E3-D7A3AEC5030F}" dt="2023-01-03T16:25:48.791" v="633" actId="47"/>
        <pc:sldMkLst>
          <pc:docMk/>
          <pc:sldMk cId="4125982100" sldId="293"/>
        </pc:sldMkLst>
      </pc:sldChg>
      <pc:sldChg chg="modSp mod">
        <pc:chgData name="Estefania Castillo Rodriguez" userId="4c27223f-0cea-4758-88bb-5f10c56c8f4a" providerId="ADAL" clId="{DB9130AE-0C09-4688-A5E3-D7A3AEC5030F}" dt="2023-01-10T13:11:23.618" v="782" actId="313"/>
        <pc:sldMkLst>
          <pc:docMk/>
          <pc:sldMk cId="137492999" sldId="296"/>
        </pc:sldMkLst>
        <pc:graphicFrameChg chg="mod modGraphic">
          <ac:chgData name="Estefania Castillo Rodriguez" userId="4c27223f-0cea-4758-88bb-5f10c56c8f4a" providerId="ADAL" clId="{DB9130AE-0C09-4688-A5E3-D7A3AEC5030F}" dt="2023-01-10T13:11:23.618" v="782" actId="313"/>
          <ac:graphicFrameMkLst>
            <pc:docMk/>
            <pc:sldMk cId="137492999" sldId="296"/>
            <ac:graphicFrameMk id="5" creationId="{59B840CF-FE82-554C-3757-6722031D681D}"/>
          </ac:graphicFrameMkLst>
        </pc:graphicFrameChg>
      </pc:sldChg>
      <pc:sldChg chg="addSp delSp modSp mod">
        <pc:chgData name="Estefania Castillo Rodriguez" userId="4c27223f-0cea-4758-88bb-5f10c56c8f4a" providerId="ADAL" clId="{DB9130AE-0C09-4688-A5E3-D7A3AEC5030F}" dt="2023-01-03T16:25:48.784" v="631" actId="27918"/>
        <pc:sldMkLst>
          <pc:docMk/>
          <pc:sldMk cId="1494058510" sldId="332"/>
        </pc:sldMkLst>
        <pc:spChg chg="mod">
          <ac:chgData name="Estefania Castillo Rodriguez" userId="4c27223f-0cea-4758-88bb-5f10c56c8f4a" providerId="ADAL" clId="{DB9130AE-0C09-4688-A5E3-D7A3AEC5030F}" dt="2023-01-03T12:29:19.034" v="61" actId="1076"/>
          <ac:spMkLst>
            <pc:docMk/>
            <pc:sldMk cId="1494058510" sldId="332"/>
            <ac:spMk id="100" creationId="{7F32EC2B-5C88-EC35-3732-E432F3B0D734}"/>
          </ac:spMkLst>
        </pc:spChg>
        <pc:spChg chg="mod">
          <ac:chgData name="Estefania Castillo Rodriguez" userId="4c27223f-0cea-4758-88bb-5f10c56c8f4a" providerId="ADAL" clId="{DB9130AE-0C09-4688-A5E3-D7A3AEC5030F}" dt="2023-01-03T12:27:26.978" v="44" actId="14100"/>
          <ac:spMkLst>
            <pc:docMk/>
            <pc:sldMk cId="1494058510" sldId="332"/>
            <ac:spMk id="159" creationId="{00000000-0000-0000-0000-000000000000}"/>
          </ac:spMkLst>
        </pc:spChg>
        <pc:spChg chg="mod">
          <ac:chgData name="Estefania Castillo Rodriguez" userId="4c27223f-0cea-4758-88bb-5f10c56c8f4a" providerId="ADAL" clId="{DB9130AE-0C09-4688-A5E3-D7A3AEC5030F}" dt="2023-01-03T12:27:38.788" v="48" actId="207"/>
          <ac:spMkLst>
            <pc:docMk/>
            <pc:sldMk cId="1494058510" sldId="332"/>
            <ac:spMk id="161" creationId="{00000000-0000-0000-0000-000000000000}"/>
          </ac:spMkLst>
        </pc:spChg>
        <pc:graphicFrameChg chg="add del mod">
          <ac:chgData name="Estefania Castillo Rodriguez" userId="4c27223f-0cea-4758-88bb-5f10c56c8f4a" providerId="ADAL" clId="{DB9130AE-0C09-4688-A5E3-D7A3AEC5030F}" dt="2023-01-03T13:31:33.210" v="261" actId="478"/>
          <ac:graphicFrameMkLst>
            <pc:docMk/>
            <pc:sldMk cId="1494058510" sldId="332"/>
            <ac:graphicFrameMk id="17" creationId="{5869D20A-5299-4D7B-ACE6-A535E548AF4D}"/>
          </ac:graphicFrameMkLst>
        </pc:graphicFrameChg>
        <pc:graphicFrameChg chg="add del mod">
          <ac:chgData name="Estefania Castillo Rodriguez" userId="4c27223f-0cea-4758-88bb-5f10c56c8f4a" providerId="ADAL" clId="{DB9130AE-0C09-4688-A5E3-D7A3AEC5030F}" dt="2023-01-03T13:32:09.246" v="272" actId="478"/>
          <ac:graphicFrameMkLst>
            <pc:docMk/>
            <pc:sldMk cId="1494058510" sldId="332"/>
            <ac:graphicFrameMk id="19" creationId="{5869D20A-5299-4D7B-ACE6-A535E548AF4D}"/>
          </ac:graphicFrameMkLst>
        </pc:graphicFrameChg>
        <pc:graphicFrameChg chg="add mod">
          <ac:chgData name="Estefania Castillo Rodriguez" userId="4c27223f-0cea-4758-88bb-5f10c56c8f4a" providerId="ADAL" clId="{DB9130AE-0C09-4688-A5E3-D7A3AEC5030F}" dt="2023-01-03T13:31:20.890" v="256"/>
          <ac:graphicFrameMkLst>
            <pc:docMk/>
            <pc:sldMk cId="1494058510" sldId="332"/>
            <ac:graphicFrameMk id="20" creationId="{5869D20A-5299-4D7B-ACE6-A535E548AF4D}"/>
          </ac:graphicFrameMkLst>
        </pc:graphicFrameChg>
        <pc:graphicFrameChg chg="add del mod">
          <ac:chgData name="Estefania Castillo Rodriguez" userId="4c27223f-0cea-4758-88bb-5f10c56c8f4a" providerId="ADAL" clId="{DB9130AE-0C09-4688-A5E3-D7A3AEC5030F}" dt="2023-01-03T13:31:38.217" v="265" actId="478"/>
          <ac:graphicFrameMkLst>
            <pc:docMk/>
            <pc:sldMk cId="1494058510" sldId="332"/>
            <ac:graphicFrameMk id="21" creationId="{5869D20A-5299-4D7B-ACE6-A535E548AF4D}"/>
          </ac:graphicFrameMkLst>
        </pc:graphicFrameChg>
        <pc:graphicFrameChg chg="add mod">
          <ac:chgData name="Estefania Castillo Rodriguez" userId="4c27223f-0cea-4758-88bb-5f10c56c8f4a" providerId="ADAL" clId="{DB9130AE-0C09-4688-A5E3-D7A3AEC5030F}" dt="2023-01-03T13:32:05.237" v="271" actId="207"/>
          <ac:graphicFrameMkLst>
            <pc:docMk/>
            <pc:sldMk cId="1494058510" sldId="332"/>
            <ac:graphicFrameMk id="22" creationId="{5869D20A-5299-4D7B-ACE6-A535E548AF4D}"/>
          </ac:graphicFrameMkLst>
        </pc:graphicFrameChg>
        <pc:graphicFrameChg chg="add mod">
          <ac:chgData name="Estefania Castillo Rodriguez" userId="4c27223f-0cea-4758-88bb-5f10c56c8f4a" providerId="ADAL" clId="{DB9130AE-0C09-4688-A5E3-D7A3AEC5030F}" dt="2023-01-03T13:33:03.266" v="281" actId="207"/>
          <ac:graphicFrameMkLst>
            <pc:docMk/>
            <pc:sldMk cId="1494058510" sldId="332"/>
            <ac:graphicFrameMk id="23" creationId="{5869D20A-5299-4D7B-ACE6-A535E548AF4D}"/>
          </ac:graphicFrameMkLst>
        </pc:graphicFrameChg>
        <pc:graphicFrameChg chg="del">
          <ac:chgData name="Estefania Castillo Rodriguez" userId="4c27223f-0cea-4758-88bb-5f10c56c8f4a" providerId="ADAL" clId="{DB9130AE-0C09-4688-A5E3-D7A3AEC5030F}" dt="2023-01-03T12:18:37.138" v="29" actId="478"/>
          <ac:graphicFrameMkLst>
            <pc:docMk/>
            <pc:sldMk cId="1494058510" sldId="332"/>
            <ac:graphicFrameMk id="98" creationId="{BF45B751-E4B7-28F0-F5AE-B4773EC1DC42}"/>
          </ac:graphicFrameMkLst>
        </pc:graphicFrameChg>
        <pc:graphicFrameChg chg="del">
          <ac:chgData name="Estefania Castillo Rodriguez" userId="4c27223f-0cea-4758-88bb-5f10c56c8f4a" providerId="ADAL" clId="{DB9130AE-0C09-4688-A5E3-D7A3AEC5030F}" dt="2023-01-03T12:18:35.835" v="28" actId="478"/>
          <ac:graphicFrameMkLst>
            <pc:docMk/>
            <pc:sldMk cId="1494058510" sldId="332"/>
            <ac:graphicFrameMk id="101" creationId="{69EF91EC-72E0-9D20-22BB-6E3FE9187299}"/>
          </ac:graphicFrameMkLst>
        </pc:graphicFrameChg>
        <pc:cxnChg chg="mod">
          <ac:chgData name="Estefania Castillo Rodriguez" userId="4c27223f-0cea-4758-88bb-5f10c56c8f4a" providerId="ADAL" clId="{DB9130AE-0C09-4688-A5E3-D7A3AEC5030F}" dt="2023-01-03T12:27:26.978" v="44" actId="14100"/>
          <ac:cxnSpMkLst>
            <pc:docMk/>
            <pc:sldMk cId="1494058510" sldId="332"/>
            <ac:cxnSpMk id="160" creationId="{00000000-0000-0000-0000-000000000000}"/>
          </ac:cxnSpMkLst>
        </pc:cxnChg>
      </pc:sldChg>
      <pc:sldChg chg="delSp modSp mod delAnim modAnim">
        <pc:chgData name="Estefania Castillo Rodriguez" userId="4c27223f-0cea-4758-88bb-5f10c56c8f4a" providerId="ADAL" clId="{DB9130AE-0C09-4688-A5E3-D7A3AEC5030F}" dt="2023-01-10T13:26:09.136" v="969" actId="1076"/>
        <pc:sldMkLst>
          <pc:docMk/>
          <pc:sldMk cId="1419718548" sldId="345"/>
        </pc:sldMkLst>
        <pc:spChg chg="del mod">
          <ac:chgData name="Estefania Castillo Rodriguez" userId="4c27223f-0cea-4758-88bb-5f10c56c8f4a" providerId="ADAL" clId="{DB9130AE-0C09-4688-A5E3-D7A3AEC5030F}" dt="2023-01-10T13:06:27.467" v="707" actId="478"/>
          <ac:spMkLst>
            <pc:docMk/>
            <pc:sldMk cId="1419718548" sldId="345"/>
            <ac:spMk id="70" creationId="{FE6D4D01-8EC0-5F06-7251-A6B008BDB06A}"/>
          </ac:spMkLst>
        </pc:spChg>
        <pc:spChg chg="mod">
          <ac:chgData name="Estefania Castillo Rodriguez" userId="4c27223f-0cea-4758-88bb-5f10c56c8f4a" providerId="ADAL" clId="{DB9130AE-0C09-4688-A5E3-D7A3AEC5030F}" dt="2023-01-10T13:26:09.136" v="969" actId="1076"/>
          <ac:spMkLst>
            <pc:docMk/>
            <pc:sldMk cId="1419718548" sldId="345"/>
            <ac:spMk id="71" creationId="{153ACE01-6947-EE19-3A5C-6032B6824578}"/>
          </ac:spMkLst>
        </pc:spChg>
        <pc:spChg chg="mod">
          <ac:chgData name="Estefania Castillo Rodriguez" userId="4c27223f-0cea-4758-88bb-5f10c56c8f4a" providerId="ADAL" clId="{DB9130AE-0C09-4688-A5E3-D7A3AEC5030F}" dt="2023-01-10T13:26:09.136" v="969" actId="1076"/>
          <ac:spMkLst>
            <pc:docMk/>
            <pc:sldMk cId="1419718548" sldId="345"/>
            <ac:spMk id="72" creationId="{D0669ABE-C1B3-F02F-E346-DD42F05CBC77}"/>
          </ac:spMkLst>
        </pc:spChg>
        <pc:spChg chg="mod topLvl">
          <ac:chgData name="Estefania Castillo Rodriguez" userId="4c27223f-0cea-4758-88bb-5f10c56c8f4a" providerId="ADAL" clId="{DB9130AE-0C09-4688-A5E3-D7A3AEC5030F}" dt="2023-01-10T13:26:09.136" v="969" actId="1076"/>
          <ac:spMkLst>
            <pc:docMk/>
            <pc:sldMk cId="1419718548" sldId="345"/>
            <ac:spMk id="95" creationId="{00000000-0000-0000-0000-000000000000}"/>
          </ac:spMkLst>
        </pc:spChg>
        <pc:spChg chg="mod topLvl">
          <ac:chgData name="Estefania Castillo Rodriguez" userId="4c27223f-0cea-4758-88bb-5f10c56c8f4a" providerId="ADAL" clId="{DB9130AE-0C09-4688-A5E3-D7A3AEC5030F}" dt="2023-01-10T13:26:09.136" v="969" actId="1076"/>
          <ac:spMkLst>
            <pc:docMk/>
            <pc:sldMk cId="1419718548" sldId="345"/>
            <ac:spMk id="96" creationId="{00000000-0000-0000-0000-000000000000}"/>
          </ac:spMkLst>
        </pc:spChg>
        <pc:spChg chg="del mod topLvl">
          <ac:chgData name="Estefania Castillo Rodriguez" userId="4c27223f-0cea-4758-88bb-5f10c56c8f4a" providerId="ADAL" clId="{DB9130AE-0C09-4688-A5E3-D7A3AEC5030F}" dt="2023-01-10T13:25:53.368" v="964" actId="478"/>
          <ac:spMkLst>
            <pc:docMk/>
            <pc:sldMk cId="1419718548" sldId="345"/>
            <ac:spMk id="97" creationId="{00000000-0000-0000-0000-000000000000}"/>
          </ac:spMkLst>
        </pc:spChg>
        <pc:spChg chg="del mod topLvl">
          <ac:chgData name="Estefania Castillo Rodriguez" userId="4c27223f-0cea-4758-88bb-5f10c56c8f4a" providerId="ADAL" clId="{DB9130AE-0C09-4688-A5E3-D7A3AEC5030F}" dt="2023-01-10T13:25:52.571" v="963" actId="478"/>
          <ac:spMkLst>
            <pc:docMk/>
            <pc:sldMk cId="1419718548" sldId="345"/>
            <ac:spMk id="98" creationId="{00000000-0000-0000-0000-000000000000}"/>
          </ac:spMkLst>
        </pc:spChg>
        <pc:spChg chg="del mod topLvl">
          <ac:chgData name="Estefania Castillo Rodriguez" userId="4c27223f-0cea-4758-88bb-5f10c56c8f4a" providerId="ADAL" clId="{DB9130AE-0C09-4688-A5E3-D7A3AEC5030F}" dt="2023-01-10T13:25:56.459" v="967" actId="478"/>
          <ac:spMkLst>
            <pc:docMk/>
            <pc:sldMk cId="1419718548" sldId="345"/>
            <ac:spMk id="99" creationId="{00000000-0000-0000-0000-000000000000}"/>
          </ac:spMkLst>
        </pc:spChg>
        <pc:spChg chg="del mod topLvl">
          <ac:chgData name="Estefania Castillo Rodriguez" userId="4c27223f-0cea-4758-88bb-5f10c56c8f4a" providerId="ADAL" clId="{DB9130AE-0C09-4688-A5E3-D7A3AEC5030F}" dt="2023-01-10T13:25:54.649" v="966" actId="478"/>
          <ac:spMkLst>
            <pc:docMk/>
            <pc:sldMk cId="1419718548" sldId="345"/>
            <ac:spMk id="100" creationId="{00000000-0000-0000-0000-000000000000}"/>
          </ac:spMkLst>
        </pc:spChg>
        <pc:spChg chg="mod topLvl">
          <ac:chgData name="Estefania Castillo Rodriguez" userId="4c27223f-0cea-4758-88bb-5f10c56c8f4a" providerId="ADAL" clId="{DB9130AE-0C09-4688-A5E3-D7A3AEC5030F}" dt="2023-01-10T13:26:09.136" v="969" actId="1076"/>
          <ac:spMkLst>
            <pc:docMk/>
            <pc:sldMk cId="1419718548" sldId="345"/>
            <ac:spMk id="101" creationId="{00000000-0000-0000-0000-000000000000}"/>
          </ac:spMkLst>
        </pc:spChg>
        <pc:spChg chg="mod topLvl">
          <ac:chgData name="Estefania Castillo Rodriguez" userId="4c27223f-0cea-4758-88bb-5f10c56c8f4a" providerId="ADAL" clId="{DB9130AE-0C09-4688-A5E3-D7A3AEC5030F}" dt="2023-01-10T13:26:09.136" v="969" actId="1076"/>
          <ac:spMkLst>
            <pc:docMk/>
            <pc:sldMk cId="1419718548" sldId="345"/>
            <ac:spMk id="102" creationId="{00000000-0000-0000-0000-000000000000}"/>
          </ac:spMkLst>
        </pc:spChg>
        <pc:spChg chg="mod topLvl">
          <ac:chgData name="Estefania Castillo Rodriguez" userId="4c27223f-0cea-4758-88bb-5f10c56c8f4a" providerId="ADAL" clId="{DB9130AE-0C09-4688-A5E3-D7A3AEC5030F}" dt="2023-01-10T13:26:09.136" v="969" actId="1076"/>
          <ac:spMkLst>
            <pc:docMk/>
            <pc:sldMk cId="1419718548" sldId="345"/>
            <ac:spMk id="122" creationId="{00000000-0000-0000-0000-000000000000}"/>
          </ac:spMkLst>
        </pc:spChg>
        <pc:spChg chg="mod topLvl">
          <ac:chgData name="Estefania Castillo Rodriguez" userId="4c27223f-0cea-4758-88bb-5f10c56c8f4a" providerId="ADAL" clId="{DB9130AE-0C09-4688-A5E3-D7A3AEC5030F}" dt="2023-01-10T13:26:09.136" v="969" actId="1076"/>
          <ac:spMkLst>
            <pc:docMk/>
            <pc:sldMk cId="1419718548" sldId="345"/>
            <ac:spMk id="123" creationId="{00000000-0000-0000-0000-000000000000}"/>
          </ac:spMkLst>
        </pc:spChg>
        <pc:spChg chg="mod topLvl">
          <ac:chgData name="Estefania Castillo Rodriguez" userId="4c27223f-0cea-4758-88bb-5f10c56c8f4a" providerId="ADAL" clId="{DB9130AE-0C09-4688-A5E3-D7A3AEC5030F}" dt="2023-01-10T13:26:09.136" v="969" actId="1076"/>
          <ac:spMkLst>
            <pc:docMk/>
            <pc:sldMk cId="1419718548" sldId="345"/>
            <ac:spMk id="124" creationId="{00000000-0000-0000-0000-000000000000}"/>
          </ac:spMkLst>
        </pc:spChg>
        <pc:spChg chg="mod topLvl">
          <ac:chgData name="Estefania Castillo Rodriguez" userId="4c27223f-0cea-4758-88bb-5f10c56c8f4a" providerId="ADAL" clId="{DB9130AE-0C09-4688-A5E3-D7A3AEC5030F}" dt="2023-01-10T13:26:09.136" v="969" actId="1076"/>
          <ac:spMkLst>
            <pc:docMk/>
            <pc:sldMk cId="1419718548" sldId="345"/>
            <ac:spMk id="125" creationId="{00000000-0000-0000-0000-000000000000}"/>
          </ac:spMkLst>
        </pc:spChg>
        <pc:spChg chg="mod topLvl">
          <ac:chgData name="Estefania Castillo Rodriguez" userId="4c27223f-0cea-4758-88bb-5f10c56c8f4a" providerId="ADAL" clId="{DB9130AE-0C09-4688-A5E3-D7A3AEC5030F}" dt="2023-01-10T13:26:09.136" v="969" actId="1076"/>
          <ac:spMkLst>
            <pc:docMk/>
            <pc:sldMk cId="1419718548" sldId="345"/>
            <ac:spMk id="126" creationId="{00000000-0000-0000-0000-000000000000}"/>
          </ac:spMkLst>
        </pc:spChg>
        <pc:spChg chg="mod topLvl">
          <ac:chgData name="Estefania Castillo Rodriguez" userId="4c27223f-0cea-4758-88bb-5f10c56c8f4a" providerId="ADAL" clId="{DB9130AE-0C09-4688-A5E3-D7A3AEC5030F}" dt="2023-01-10T13:26:09.136" v="969" actId="1076"/>
          <ac:spMkLst>
            <pc:docMk/>
            <pc:sldMk cId="1419718548" sldId="345"/>
            <ac:spMk id="127" creationId="{00000000-0000-0000-0000-000000000000}"/>
          </ac:spMkLst>
        </pc:spChg>
        <pc:spChg chg="del mod">
          <ac:chgData name="Estefania Castillo Rodriguez" userId="4c27223f-0cea-4758-88bb-5f10c56c8f4a" providerId="ADAL" clId="{DB9130AE-0C09-4688-A5E3-D7A3AEC5030F}" dt="2023-01-10T13:06:29.058" v="708" actId="478"/>
          <ac:spMkLst>
            <pc:docMk/>
            <pc:sldMk cId="1419718548" sldId="345"/>
            <ac:spMk id="133" creationId="{00000000-0000-0000-0000-000000000000}"/>
          </ac:spMkLst>
        </pc:spChg>
        <pc:spChg chg="mod">
          <ac:chgData name="Estefania Castillo Rodriguez" userId="4c27223f-0cea-4758-88bb-5f10c56c8f4a" providerId="ADAL" clId="{DB9130AE-0C09-4688-A5E3-D7A3AEC5030F}" dt="2023-01-10T13:26:09.136" v="969" actId="1076"/>
          <ac:spMkLst>
            <pc:docMk/>
            <pc:sldMk cId="1419718548" sldId="345"/>
            <ac:spMk id="136" creationId="{00000000-0000-0000-0000-000000000000}"/>
          </ac:spMkLst>
        </pc:spChg>
        <pc:spChg chg="del mod">
          <ac:chgData name="Estefania Castillo Rodriguez" userId="4c27223f-0cea-4758-88bb-5f10c56c8f4a" providerId="ADAL" clId="{DB9130AE-0C09-4688-A5E3-D7A3AEC5030F}" dt="2023-01-10T13:25:54.043" v="965" actId="478"/>
          <ac:spMkLst>
            <pc:docMk/>
            <pc:sldMk cId="1419718548" sldId="345"/>
            <ac:spMk id="137" creationId="{00000000-0000-0000-0000-000000000000}"/>
          </ac:spMkLst>
        </pc:spChg>
        <pc:spChg chg="mod">
          <ac:chgData name="Estefania Castillo Rodriguez" userId="4c27223f-0cea-4758-88bb-5f10c56c8f4a" providerId="ADAL" clId="{DB9130AE-0C09-4688-A5E3-D7A3AEC5030F}" dt="2023-01-10T13:26:09.136" v="969" actId="1076"/>
          <ac:spMkLst>
            <pc:docMk/>
            <pc:sldMk cId="1419718548" sldId="345"/>
            <ac:spMk id="138" creationId="{00000000-0000-0000-0000-000000000000}"/>
          </ac:spMkLst>
        </pc:spChg>
        <pc:spChg chg="del mod">
          <ac:chgData name="Estefania Castillo Rodriguez" userId="4c27223f-0cea-4758-88bb-5f10c56c8f4a" providerId="ADAL" clId="{DB9130AE-0C09-4688-A5E3-D7A3AEC5030F}" dt="2023-01-10T13:26:03.467" v="968" actId="478"/>
          <ac:spMkLst>
            <pc:docMk/>
            <pc:sldMk cId="1419718548" sldId="345"/>
            <ac:spMk id="139" creationId="{00000000-0000-0000-0000-000000000000}"/>
          </ac:spMkLst>
        </pc:spChg>
        <pc:grpChg chg="del">
          <ac:chgData name="Estefania Castillo Rodriguez" userId="4c27223f-0cea-4758-88bb-5f10c56c8f4a" providerId="ADAL" clId="{DB9130AE-0C09-4688-A5E3-D7A3AEC5030F}" dt="2023-01-10T13:25:49.609" v="962" actId="165"/>
          <ac:grpSpMkLst>
            <pc:docMk/>
            <pc:sldMk cId="1419718548" sldId="345"/>
            <ac:grpSpMk id="94" creationId="{00000000-0000-0000-0000-000000000000}"/>
          </ac:grpSpMkLst>
        </pc:grpChg>
      </pc:sldChg>
      <pc:sldChg chg="addSp delSp modSp mod">
        <pc:chgData name="Estefania Castillo Rodriguez" userId="4c27223f-0cea-4758-88bb-5f10c56c8f4a" providerId="ADAL" clId="{DB9130AE-0C09-4688-A5E3-D7A3AEC5030F}" dt="2023-01-03T16:14:54.830" v="528"/>
        <pc:sldMkLst>
          <pc:docMk/>
          <pc:sldMk cId="1653026761" sldId="362"/>
        </pc:sldMkLst>
        <pc:graphicFrameChg chg="add del mod">
          <ac:chgData name="Estefania Castillo Rodriguez" userId="4c27223f-0cea-4758-88bb-5f10c56c8f4a" providerId="ADAL" clId="{DB9130AE-0C09-4688-A5E3-D7A3AEC5030F}" dt="2023-01-03T16:14:50.390" v="526" actId="21"/>
          <ac:graphicFrameMkLst>
            <pc:docMk/>
            <pc:sldMk cId="1653026761" sldId="362"/>
            <ac:graphicFrameMk id="15" creationId="{DC8CA8CF-82C3-1D6F-D4DC-D469AA9639C7}"/>
          </ac:graphicFrameMkLst>
        </pc:graphicFrameChg>
        <pc:graphicFrameChg chg="add mod">
          <ac:chgData name="Estefania Castillo Rodriguez" userId="4c27223f-0cea-4758-88bb-5f10c56c8f4a" providerId="ADAL" clId="{DB9130AE-0C09-4688-A5E3-D7A3AEC5030F}" dt="2023-01-03T16:14:54.830" v="528"/>
          <ac:graphicFrameMkLst>
            <pc:docMk/>
            <pc:sldMk cId="1653026761" sldId="362"/>
            <ac:graphicFrameMk id="16" creationId="{E48B0632-49FC-592C-634A-7D6E48AC87BF}"/>
          </ac:graphicFrameMkLst>
        </pc:graphicFrameChg>
        <pc:graphicFrameChg chg="del">
          <ac:chgData name="Estefania Castillo Rodriguez" userId="4c27223f-0cea-4758-88bb-5f10c56c8f4a" providerId="ADAL" clId="{DB9130AE-0C09-4688-A5E3-D7A3AEC5030F}" dt="2023-01-03T12:18:01.744" v="10" actId="478"/>
          <ac:graphicFrameMkLst>
            <pc:docMk/>
            <pc:sldMk cId="1653026761" sldId="362"/>
            <ac:graphicFrameMk id="42" creationId="{536C1F7A-0725-D8C7-A354-2E1704E7842A}"/>
          </ac:graphicFrameMkLst>
        </pc:graphicFrameChg>
      </pc:sldChg>
      <pc:sldChg chg="addSp delSp modSp mod">
        <pc:chgData name="Estefania Castillo Rodriguez" userId="4c27223f-0cea-4758-88bb-5f10c56c8f4a" providerId="ADAL" clId="{DB9130AE-0C09-4688-A5E3-D7A3AEC5030F}" dt="2023-01-03T16:25:48.780" v="630" actId="27918"/>
        <pc:sldMkLst>
          <pc:docMk/>
          <pc:sldMk cId="3598221354" sldId="363"/>
        </pc:sldMkLst>
        <pc:spChg chg="mod">
          <ac:chgData name="Estefania Castillo Rodriguez" userId="4c27223f-0cea-4758-88bb-5f10c56c8f4a" providerId="ADAL" clId="{DB9130AE-0C09-4688-A5E3-D7A3AEC5030F}" dt="2023-01-03T12:18:22.834" v="26" actId="403"/>
          <ac:spMkLst>
            <pc:docMk/>
            <pc:sldMk cId="3598221354" sldId="363"/>
            <ac:spMk id="6" creationId="{F12392EE-AD00-9453-FD01-E8BC9D301329}"/>
          </ac:spMkLst>
        </pc:spChg>
        <pc:graphicFrameChg chg="del">
          <ac:chgData name="Estefania Castillo Rodriguez" userId="4c27223f-0cea-4758-88bb-5f10c56c8f4a" providerId="ADAL" clId="{DB9130AE-0C09-4688-A5E3-D7A3AEC5030F}" dt="2023-01-03T12:18:31.897" v="27" actId="478"/>
          <ac:graphicFrameMkLst>
            <pc:docMk/>
            <pc:sldMk cId="3598221354" sldId="363"/>
            <ac:graphicFrameMk id="17" creationId="{F3C6B449-A2D2-5234-1F28-378E93260CB9}"/>
          </ac:graphicFrameMkLst>
        </pc:graphicFrameChg>
        <pc:graphicFrameChg chg="add del mod">
          <ac:chgData name="Estefania Castillo Rodriguez" userId="4c27223f-0cea-4758-88bb-5f10c56c8f4a" providerId="ADAL" clId="{DB9130AE-0C09-4688-A5E3-D7A3AEC5030F}" dt="2023-01-03T16:15:14.254" v="529" actId="478"/>
          <ac:graphicFrameMkLst>
            <pc:docMk/>
            <pc:sldMk cId="3598221354" sldId="363"/>
            <ac:graphicFrameMk id="18" creationId="{DC8CA8CF-82C3-1D6F-D4DC-D469AA9639C7}"/>
          </ac:graphicFrameMkLst>
        </pc:graphicFrameChg>
        <pc:graphicFrameChg chg="add mod">
          <ac:chgData name="Estefania Castillo Rodriguez" userId="4c27223f-0cea-4758-88bb-5f10c56c8f4a" providerId="ADAL" clId="{DB9130AE-0C09-4688-A5E3-D7A3AEC5030F}" dt="2023-01-03T16:16:52.413" v="533" actId="14100"/>
          <ac:graphicFrameMkLst>
            <pc:docMk/>
            <pc:sldMk cId="3598221354" sldId="363"/>
            <ac:graphicFrameMk id="19" creationId="{3C56C1EF-7474-C8FB-68FA-8AF3D5732882}"/>
          </ac:graphicFrameMkLst>
        </pc:graphicFrameChg>
      </pc:sldChg>
      <pc:sldChg chg="addSp delSp modSp mod">
        <pc:chgData name="Estefania Castillo Rodriguez" userId="4c27223f-0cea-4758-88bb-5f10c56c8f4a" providerId="ADAL" clId="{DB9130AE-0C09-4688-A5E3-D7A3AEC5030F}" dt="2023-01-03T13:26:45.180" v="225" actId="20577"/>
        <pc:sldMkLst>
          <pc:docMk/>
          <pc:sldMk cId="2510693023" sldId="364"/>
        </pc:sldMkLst>
        <pc:spChg chg="add del mod">
          <ac:chgData name="Estefania Castillo Rodriguez" userId="4c27223f-0cea-4758-88bb-5f10c56c8f4a" providerId="ADAL" clId="{DB9130AE-0C09-4688-A5E3-D7A3AEC5030F}" dt="2023-01-03T12:59:54.145" v="187" actId="478"/>
          <ac:spMkLst>
            <pc:docMk/>
            <pc:sldMk cId="2510693023" sldId="364"/>
            <ac:spMk id="32" creationId="{DBB51B06-3EBE-63AF-9922-6841EF6AFA4E}"/>
          </ac:spMkLst>
        </pc:spChg>
        <pc:spChg chg="mod">
          <ac:chgData name="Estefania Castillo Rodriguez" userId="4c27223f-0cea-4758-88bb-5f10c56c8f4a" providerId="ADAL" clId="{DB9130AE-0C09-4688-A5E3-D7A3AEC5030F}" dt="2023-01-03T13:00:59.270" v="194" actId="14100"/>
          <ac:spMkLst>
            <pc:docMk/>
            <pc:sldMk cId="2510693023" sldId="364"/>
            <ac:spMk id="100" creationId="{2A2A4B4E-DA30-2308-23D6-DA7C576276C2}"/>
          </ac:spMkLst>
        </pc:spChg>
        <pc:graphicFrameChg chg="add mod modGraphic">
          <ac:chgData name="Estefania Castillo Rodriguez" userId="4c27223f-0cea-4758-88bb-5f10c56c8f4a" providerId="ADAL" clId="{DB9130AE-0C09-4688-A5E3-D7A3AEC5030F}" dt="2023-01-03T13:26:45.180" v="225" actId="20577"/>
          <ac:graphicFrameMkLst>
            <pc:docMk/>
            <pc:sldMk cId="2510693023" sldId="364"/>
            <ac:graphicFrameMk id="2" creationId="{CA30796F-23D5-5FFF-CD4F-521C8C6403F4}"/>
          </ac:graphicFrameMkLst>
        </pc:graphicFrameChg>
        <pc:graphicFrameChg chg="add mod modGraphic">
          <ac:chgData name="Estefania Castillo Rodriguez" userId="4c27223f-0cea-4758-88bb-5f10c56c8f4a" providerId="ADAL" clId="{DB9130AE-0C09-4688-A5E3-D7A3AEC5030F}" dt="2023-01-03T12:55:01.078" v="131" actId="122"/>
          <ac:graphicFrameMkLst>
            <pc:docMk/>
            <pc:sldMk cId="2510693023" sldId="364"/>
            <ac:graphicFrameMk id="3" creationId="{67EFCBD0-DFDB-B227-5301-D68595A9A5A4}"/>
          </ac:graphicFrameMkLst>
        </pc:graphicFrameChg>
        <pc:graphicFrameChg chg="add mod modGraphic">
          <ac:chgData name="Estefania Castillo Rodriguez" userId="4c27223f-0cea-4758-88bb-5f10c56c8f4a" providerId="ADAL" clId="{DB9130AE-0C09-4688-A5E3-D7A3AEC5030F}" dt="2023-01-03T12:59:15.972" v="178" actId="122"/>
          <ac:graphicFrameMkLst>
            <pc:docMk/>
            <pc:sldMk cId="2510693023" sldId="364"/>
            <ac:graphicFrameMk id="4" creationId="{3A52994A-C4E7-A3AD-368D-3E3F173287AB}"/>
          </ac:graphicFrameMkLst>
        </pc:graphicFrameChg>
        <pc:graphicFrameChg chg="add mod modGraphic">
          <ac:chgData name="Estefania Castillo Rodriguez" userId="4c27223f-0cea-4758-88bb-5f10c56c8f4a" providerId="ADAL" clId="{DB9130AE-0C09-4688-A5E3-D7A3AEC5030F}" dt="2023-01-03T13:26:36.580" v="221" actId="20577"/>
          <ac:graphicFrameMkLst>
            <pc:docMk/>
            <pc:sldMk cId="2510693023" sldId="364"/>
            <ac:graphicFrameMk id="5" creationId="{C4920865-AE2C-AFEF-09AC-2F046E337A81}"/>
          </ac:graphicFrameMkLst>
        </pc:graphicFrameChg>
        <pc:graphicFrameChg chg="add mod modGraphic">
          <ac:chgData name="Estefania Castillo Rodriguez" userId="4c27223f-0cea-4758-88bb-5f10c56c8f4a" providerId="ADAL" clId="{DB9130AE-0C09-4688-A5E3-D7A3AEC5030F}" dt="2023-01-03T13:01:24.335" v="205" actId="122"/>
          <ac:graphicFrameMkLst>
            <pc:docMk/>
            <pc:sldMk cId="2510693023" sldId="364"/>
            <ac:graphicFrameMk id="7" creationId="{BFA2AD1E-3613-3CE4-F4DF-A4FBB99B0B32}"/>
          </ac:graphicFrameMkLst>
        </pc:graphicFrameChg>
        <pc:graphicFrameChg chg="add mod modGraphic">
          <ac:chgData name="Estefania Castillo Rodriguez" userId="4c27223f-0cea-4758-88bb-5f10c56c8f4a" providerId="ADAL" clId="{DB9130AE-0C09-4688-A5E3-D7A3AEC5030F}" dt="2023-01-03T13:02:01.739" v="217" actId="2084"/>
          <ac:graphicFrameMkLst>
            <pc:docMk/>
            <pc:sldMk cId="2510693023" sldId="364"/>
            <ac:graphicFrameMk id="8" creationId="{959441DE-8092-7EE4-24DB-E6EEDE73D8D7}"/>
          </ac:graphicFrameMkLst>
        </pc:graphicFrameChg>
        <pc:graphicFrameChg chg="del mod modGraphic">
          <ac:chgData name="Estefania Castillo Rodriguez" userId="4c27223f-0cea-4758-88bb-5f10c56c8f4a" providerId="ADAL" clId="{DB9130AE-0C09-4688-A5E3-D7A3AEC5030F}" dt="2023-01-03T12:45:27.948" v="66" actId="478"/>
          <ac:graphicFrameMkLst>
            <pc:docMk/>
            <pc:sldMk cId="2510693023" sldId="364"/>
            <ac:graphicFrameMk id="12" creationId="{038BDD2F-B987-5317-1778-EBB9A60C774F}"/>
          </ac:graphicFrameMkLst>
        </pc:graphicFrameChg>
        <pc:graphicFrameChg chg="del">
          <ac:chgData name="Estefania Castillo Rodriguez" userId="4c27223f-0cea-4758-88bb-5f10c56c8f4a" providerId="ADAL" clId="{DB9130AE-0C09-4688-A5E3-D7A3AEC5030F}" dt="2023-01-03T12:46:40.404" v="88" actId="478"/>
          <ac:graphicFrameMkLst>
            <pc:docMk/>
            <pc:sldMk cId="2510693023" sldId="364"/>
            <ac:graphicFrameMk id="13" creationId="{E69E1D1B-70A6-49FF-732C-3081E910F9F1}"/>
          </ac:graphicFrameMkLst>
        </pc:graphicFrameChg>
        <pc:graphicFrameChg chg="del">
          <ac:chgData name="Estefania Castillo Rodriguez" userId="4c27223f-0cea-4758-88bb-5f10c56c8f4a" providerId="ADAL" clId="{DB9130AE-0C09-4688-A5E3-D7A3AEC5030F}" dt="2023-01-03T12:46:38.580" v="87" actId="478"/>
          <ac:graphicFrameMkLst>
            <pc:docMk/>
            <pc:sldMk cId="2510693023" sldId="364"/>
            <ac:graphicFrameMk id="14" creationId="{8BE88423-A532-349D-524E-70D7799378F4}"/>
          </ac:graphicFrameMkLst>
        </pc:graphicFrameChg>
        <pc:graphicFrameChg chg="del">
          <ac:chgData name="Estefania Castillo Rodriguez" userId="4c27223f-0cea-4758-88bb-5f10c56c8f4a" providerId="ADAL" clId="{DB9130AE-0C09-4688-A5E3-D7A3AEC5030F}" dt="2023-01-03T12:46:42.750" v="89" actId="478"/>
          <ac:graphicFrameMkLst>
            <pc:docMk/>
            <pc:sldMk cId="2510693023" sldId="364"/>
            <ac:graphicFrameMk id="15" creationId="{AB927C3C-88FF-F8A1-CCA3-D262011F2529}"/>
          </ac:graphicFrameMkLst>
        </pc:graphicFrameChg>
        <pc:graphicFrameChg chg="del">
          <ac:chgData name="Estefania Castillo Rodriguez" userId="4c27223f-0cea-4758-88bb-5f10c56c8f4a" providerId="ADAL" clId="{DB9130AE-0C09-4688-A5E3-D7A3AEC5030F}" dt="2023-01-03T12:46:43.678" v="90" actId="478"/>
          <ac:graphicFrameMkLst>
            <pc:docMk/>
            <pc:sldMk cId="2510693023" sldId="364"/>
            <ac:graphicFrameMk id="17" creationId="{C60568EF-540A-743A-7003-A156D06BFB28}"/>
          </ac:graphicFrameMkLst>
        </pc:graphicFrameChg>
        <pc:graphicFrameChg chg="del">
          <ac:chgData name="Estefania Castillo Rodriguez" userId="4c27223f-0cea-4758-88bb-5f10c56c8f4a" providerId="ADAL" clId="{DB9130AE-0C09-4688-A5E3-D7A3AEC5030F}" dt="2023-01-03T12:46:44.527" v="91" actId="478"/>
          <ac:graphicFrameMkLst>
            <pc:docMk/>
            <pc:sldMk cId="2510693023" sldId="364"/>
            <ac:graphicFrameMk id="18" creationId="{2D2357E2-FB78-E8A6-EC53-065789983D73}"/>
          </ac:graphicFrameMkLst>
        </pc:graphicFrameChg>
      </pc:sldChg>
      <pc:sldChg chg="addSp delSp modSp mod">
        <pc:chgData name="Estefania Castillo Rodriguez" userId="4c27223f-0cea-4758-88bb-5f10c56c8f4a" providerId="ADAL" clId="{DB9130AE-0C09-4688-A5E3-D7A3AEC5030F}" dt="2023-01-03T16:25:48.788" v="632" actId="27918"/>
        <pc:sldMkLst>
          <pc:docMk/>
          <pc:sldMk cId="1965429761" sldId="365"/>
        </pc:sldMkLst>
        <pc:spChg chg="mod">
          <ac:chgData name="Estefania Castillo Rodriguez" userId="4c27223f-0cea-4758-88bb-5f10c56c8f4a" providerId="ADAL" clId="{DB9130AE-0C09-4688-A5E3-D7A3AEC5030F}" dt="2023-01-03T13:44:12.490" v="310" actId="207"/>
          <ac:spMkLst>
            <pc:docMk/>
            <pc:sldMk cId="1965429761" sldId="365"/>
            <ac:spMk id="27" creationId="{FB68A52B-7305-F74D-7CCE-BD4E77D827F8}"/>
          </ac:spMkLst>
        </pc:spChg>
        <pc:spChg chg="mod">
          <ac:chgData name="Estefania Castillo Rodriguez" userId="4c27223f-0cea-4758-88bb-5f10c56c8f4a" providerId="ADAL" clId="{DB9130AE-0C09-4688-A5E3-D7A3AEC5030F}" dt="2023-01-03T13:44:12.490" v="310" actId="207"/>
          <ac:spMkLst>
            <pc:docMk/>
            <pc:sldMk cId="1965429761" sldId="365"/>
            <ac:spMk id="28" creationId="{DD72C27B-F372-D1B7-81F6-09F864F41C58}"/>
          </ac:spMkLst>
        </pc:spChg>
        <pc:spChg chg="mod">
          <ac:chgData name="Estefania Castillo Rodriguez" userId="4c27223f-0cea-4758-88bb-5f10c56c8f4a" providerId="ADAL" clId="{DB9130AE-0C09-4688-A5E3-D7A3AEC5030F}" dt="2023-01-03T13:44:12.490" v="310" actId="207"/>
          <ac:spMkLst>
            <pc:docMk/>
            <pc:sldMk cId="1965429761" sldId="365"/>
            <ac:spMk id="29" creationId="{9870356F-24E5-031E-03AD-C8FAE23675A4}"/>
          </ac:spMkLst>
        </pc:spChg>
        <pc:spChg chg="mod">
          <ac:chgData name="Estefania Castillo Rodriguez" userId="4c27223f-0cea-4758-88bb-5f10c56c8f4a" providerId="ADAL" clId="{DB9130AE-0C09-4688-A5E3-D7A3AEC5030F}" dt="2023-01-03T13:44:12.490" v="310" actId="207"/>
          <ac:spMkLst>
            <pc:docMk/>
            <pc:sldMk cId="1965429761" sldId="365"/>
            <ac:spMk id="30" creationId="{F316A99D-AC6A-2AE6-BD68-3A10A9AA03F2}"/>
          </ac:spMkLst>
        </pc:spChg>
        <pc:spChg chg="mod">
          <ac:chgData name="Estefania Castillo Rodriguez" userId="4c27223f-0cea-4758-88bb-5f10c56c8f4a" providerId="ADAL" clId="{DB9130AE-0C09-4688-A5E3-D7A3AEC5030F}" dt="2023-01-03T13:44:12.490" v="310" actId="207"/>
          <ac:spMkLst>
            <pc:docMk/>
            <pc:sldMk cId="1965429761" sldId="365"/>
            <ac:spMk id="31" creationId="{DE4856CB-5003-EE88-2253-F9AB8E44DEF4}"/>
          </ac:spMkLst>
        </pc:spChg>
        <pc:spChg chg="mod">
          <ac:chgData name="Estefania Castillo Rodriguez" userId="4c27223f-0cea-4758-88bb-5f10c56c8f4a" providerId="ADAL" clId="{DB9130AE-0C09-4688-A5E3-D7A3AEC5030F}" dt="2023-01-03T13:44:12.490" v="310" actId="207"/>
          <ac:spMkLst>
            <pc:docMk/>
            <pc:sldMk cId="1965429761" sldId="365"/>
            <ac:spMk id="32" creationId="{C19046EE-D386-A856-C689-595D86959E9E}"/>
          </ac:spMkLst>
        </pc:spChg>
        <pc:spChg chg="mod">
          <ac:chgData name="Estefania Castillo Rodriguez" userId="4c27223f-0cea-4758-88bb-5f10c56c8f4a" providerId="ADAL" clId="{DB9130AE-0C09-4688-A5E3-D7A3AEC5030F}" dt="2023-01-03T16:07:21.409" v="464" actId="20577"/>
          <ac:spMkLst>
            <pc:docMk/>
            <pc:sldMk cId="1965429761" sldId="365"/>
            <ac:spMk id="33" creationId="{9CEBC54E-DCB4-1BC3-6A03-892C51C2F098}"/>
          </ac:spMkLst>
        </pc:spChg>
        <pc:graphicFrameChg chg="add mod">
          <ac:chgData name="Estefania Castillo Rodriguez" userId="4c27223f-0cea-4758-88bb-5f10c56c8f4a" providerId="ADAL" clId="{DB9130AE-0C09-4688-A5E3-D7A3AEC5030F}" dt="2023-01-03T13:43:47.407" v="308" actId="207"/>
          <ac:graphicFrameMkLst>
            <pc:docMk/>
            <pc:sldMk cId="1965429761" sldId="365"/>
            <ac:graphicFrameMk id="13" creationId="{5869D20A-5299-4D7B-ACE6-A535E548AF4D}"/>
          </ac:graphicFrameMkLst>
        </pc:graphicFrameChg>
        <pc:graphicFrameChg chg="del">
          <ac:chgData name="Estefania Castillo Rodriguez" userId="4c27223f-0cea-4758-88bb-5f10c56c8f4a" providerId="ADAL" clId="{DB9130AE-0C09-4688-A5E3-D7A3AEC5030F}" dt="2023-01-03T12:18:41.245" v="30" actId="478"/>
          <ac:graphicFrameMkLst>
            <pc:docMk/>
            <pc:sldMk cId="1965429761" sldId="365"/>
            <ac:graphicFrameMk id="25" creationId="{8A54DB3A-B07B-AF5A-BD3F-F7A16A4BA185}"/>
          </ac:graphicFrameMkLst>
        </pc:graphicFrameChg>
      </pc:sldChg>
      <pc:sldChg chg="addSp delSp modSp mod">
        <pc:chgData name="Estefania Castillo Rodriguez" userId="4c27223f-0cea-4758-88bb-5f10c56c8f4a" providerId="ADAL" clId="{DB9130AE-0C09-4688-A5E3-D7A3AEC5030F}" dt="2023-01-03T16:21:06.812" v="618" actId="1076"/>
        <pc:sldMkLst>
          <pc:docMk/>
          <pc:sldMk cId="815772595" sldId="366"/>
        </pc:sldMkLst>
        <pc:spChg chg="add mod">
          <ac:chgData name="Estefania Castillo Rodriguez" userId="4c27223f-0cea-4758-88bb-5f10c56c8f4a" providerId="ADAL" clId="{DB9130AE-0C09-4688-A5E3-D7A3AEC5030F}" dt="2023-01-03T16:19:59.858" v="544" actId="1076"/>
          <ac:spMkLst>
            <pc:docMk/>
            <pc:sldMk cId="815772595" sldId="366"/>
            <ac:spMk id="2" creationId="{DA63DB01-765E-6ED9-FDB2-EDF9667323D6}"/>
          </ac:spMkLst>
        </pc:spChg>
        <pc:spChg chg="add del mod">
          <ac:chgData name="Estefania Castillo Rodriguez" userId="4c27223f-0cea-4758-88bb-5f10c56c8f4a" providerId="ADAL" clId="{DB9130AE-0C09-4688-A5E3-D7A3AEC5030F}" dt="2023-01-03T16:08:25.923" v="485" actId="478"/>
          <ac:spMkLst>
            <pc:docMk/>
            <pc:sldMk cId="815772595" sldId="366"/>
            <ac:spMk id="3" creationId="{1D8141E0-3608-362A-6CCC-D0DA41AD8807}"/>
          </ac:spMkLst>
        </pc:spChg>
        <pc:spChg chg="add del mod">
          <ac:chgData name="Estefania Castillo Rodriguez" userId="4c27223f-0cea-4758-88bb-5f10c56c8f4a" providerId="ADAL" clId="{DB9130AE-0C09-4688-A5E3-D7A3AEC5030F}" dt="2023-01-03T16:11:36.736" v="501"/>
          <ac:spMkLst>
            <pc:docMk/>
            <pc:sldMk cId="815772595" sldId="366"/>
            <ac:spMk id="5" creationId="{2781666B-C2FC-BB04-7FFA-2FD33C3F0BCB}"/>
          </ac:spMkLst>
        </pc:spChg>
        <pc:spChg chg="mod">
          <ac:chgData name="Estefania Castillo Rodriguez" userId="4c27223f-0cea-4758-88bb-5f10c56c8f4a" providerId="ADAL" clId="{DB9130AE-0C09-4688-A5E3-D7A3AEC5030F}" dt="2023-01-03T16:19:59.858" v="544" actId="1076"/>
          <ac:spMkLst>
            <pc:docMk/>
            <pc:sldMk cId="815772595" sldId="366"/>
            <ac:spMk id="8" creationId="{00000000-0000-0000-0000-000000000000}"/>
          </ac:spMkLst>
        </pc:spChg>
        <pc:spChg chg="mod">
          <ac:chgData name="Estefania Castillo Rodriguez" userId="4c27223f-0cea-4758-88bb-5f10c56c8f4a" providerId="ADAL" clId="{DB9130AE-0C09-4688-A5E3-D7A3AEC5030F}" dt="2023-01-03T16:19:59.858" v="544" actId="1076"/>
          <ac:spMkLst>
            <pc:docMk/>
            <pc:sldMk cId="815772595" sldId="366"/>
            <ac:spMk id="9" creationId="{00000000-0000-0000-0000-000000000000}"/>
          </ac:spMkLst>
        </pc:spChg>
        <pc:spChg chg="mod">
          <ac:chgData name="Estefania Castillo Rodriguez" userId="4c27223f-0cea-4758-88bb-5f10c56c8f4a" providerId="ADAL" clId="{DB9130AE-0C09-4688-A5E3-D7A3AEC5030F}" dt="2023-01-03T16:19:59.858" v="544" actId="1076"/>
          <ac:spMkLst>
            <pc:docMk/>
            <pc:sldMk cId="815772595" sldId="366"/>
            <ac:spMk id="10" creationId="{00000000-0000-0000-0000-000000000000}"/>
          </ac:spMkLst>
        </pc:spChg>
        <pc:spChg chg="mod">
          <ac:chgData name="Estefania Castillo Rodriguez" userId="4c27223f-0cea-4758-88bb-5f10c56c8f4a" providerId="ADAL" clId="{DB9130AE-0C09-4688-A5E3-D7A3AEC5030F}" dt="2023-01-03T16:19:59.858" v="544" actId="1076"/>
          <ac:spMkLst>
            <pc:docMk/>
            <pc:sldMk cId="815772595" sldId="366"/>
            <ac:spMk id="11" creationId="{00000000-0000-0000-0000-000000000000}"/>
          </ac:spMkLst>
        </pc:spChg>
        <pc:spChg chg="mod">
          <ac:chgData name="Estefania Castillo Rodriguez" userId="4c27223f-0cea-4758-88bb-5f10c56c8f4a" providerId="ADAL" clId="{DB9130AE-0C09-4688-A5E3-D7A3AEC5030F}" dt="2023-01-03T16:19:59.858" v="544" actId="1076"/>
          <ac:spMkLst>
            <pc:docMk/>
            <pc:sldMk cId="815772595" sldId="366"/>
            <ac:spMk id="12" creationId="{00000000-0000-0000-0000-000000000000}"/>
          </ac:spMkLst>
        </pc:spChg>
        <pc:spChg chg="mod">
          <ac:chgData name="Estefania Castillo Rodriguez" userId="4c27223f-0cea-4758-88bb-5f10c56c8f4a" providerId="ADAL" clId="{DB9130AE-0C09-4688-A5E3-D7A3AEC5030F}" dt="2023-01-03T16:19:59.858" v="544" actId="1076"/>
          <ac:spMkLst>
            <pc:docMk/>
            <pc:sldMk cId="815772595" sldId="366"/>
            <ac:spMk id="13" creationId="{00000000-0000-0000-0000-000000000000}"/>
          </ac:spMkLst>
        </pc:spChg>
        <pc:spChg chg="mod">
          <ac:chgData name="Estefania Castillo Rodriguez" userId="4c27223f-0cea-4758-88bb-5f10c56c8f4a" providerId="ADAL" clId="{DB9130AE-0C09-4688-A5E3-D7A3AEC5030F}" dt="2023-01-03T16:19:59.858" v="544" actId="1076"/>
          <ac:spMkLst>
            <pc:docMk/>
            <pc:sldMk cId="815772595" sldId="366"/>
            <ac:spMk id="25" creationId="{00000000-0000-0000-0000-000000000000}"/>
          </ac:spMkLst>
        </pc:spChg>
        <pc:spChg chg="mod">
          <ac:chgData name="Estefania Castillo Rodriguez" userId="4c27223f-0cea-4758-88bb-5f10c56c8f4a" providerId="ADAL" clId="{DB9130AE-0C09-4688-A5E3-D7A3AEC5030F}" dt="2023-01-03T16:19:59.858" v="544" actId="1076"/>
          <ac:spMkLst>
            <pc:docMk/>
            <pc:sldMk cId="815772595" sldId="366"/>
            <ac:spMk id="26" creationId="{00000000-0000-0000-0000-000000000000}"/>
          </ac:spMkLst>
        </pc:spChg>
        <pc:spChg chg="mod">
          <ac:chgData name="Estefania Castillo Rodriguez" userId="4c27223f-0cea-4758-88bb-5f10c56c8f4a" providerId="ADAL" clId="{DB9130AE-0C09-4688-A5E3-D7A3AEC5030F}" dt="2023-01-03T16:19:59.858" v="544" actId="1076"/>
          <ac:spMkLst>
            <pc:docMk/>
            <pc:sldMk cId="815772595" sldId="366"/>
            <ac:spMk id="27" creationId="{00000000-0000-0000-0000-000000000000}"/>
          </ac:spMkLst>
        </pc:spChg>
        <pc:spChg chg="del">
          <ac:chgData name="Estefania Castillo Rodriguez" userId="4c27223f-0cea-4758-88bb-5f10c56c8f4a" providerId="ADAL" clId="{DB9130AE-0C09-4688-A5E3-D7A3AEC5030F}" dt="2023-01-03T16:17:25.478" v="535" actId="478"/>
          <ac:spMkLst>
            <pc:docMk/>
            <pc:sldMk cId="815772595" sldId="366"/>
            <ac:spMk id="28" creationId="{7D00D165-874B-40BC-9153-EF5E6FD02066}"/>
          </ac:spMkLst>
        </pc:spChg>
        <pc:spChg chg="del">
          <ac:chgData name="Estefania Castillo Rodriguez" userId="4c27223f-0cea-4758-88bb-5f10c56c8f4a" providerId="ADAL" clId="{DB9130AE-0C09-4688-A5E3-D7A3AEC5030F}" dt="2023-01-03T16:17:23.608" v="534" actId="478"/>
          <ac:spMkLst>
            <pc:docMk/>
            <pc:sldMk cId="815772595" sldId="366"/>
            <ac:spMk id="29" creationId="{857AFE98-CF2C-4721-A87B-0BBA4DC30984}"/>
          </ac:spMkLst>
        </pc:spChg>
        <pc:spChg chg="del">
          <ac:chgData name="Estefania Castillo Rodriguez" userId="4c27223f-0cea-4758-88bb-5f10c56c8f4a" providerId="ADAL" clId="{DB9130AE-0C09-4688-A5E3-D7A3AEC5030F}" dt="2023-01-03T16:17:23.608" v="534" actId="478"/>
          <ac:spMkLst>
            <pc:docMk/>
            <pc:sldMk cId="815772595" sldId="366"/>
            <ac:spMk id="30" creationId="{C9ACA2DF-BA6B-40C2-A81B-A91695240D48}"/>
          </ac:spMkLst>
        </pc:spChg>
        <pc:spChg chg="del">
          <ac:chgData name="Estefania Castillo Rodriguez" userId="4c27223f-0cea-4758-88bb-5f10c56c8f4a" providerId="ADAL" clId="{DB9130AE-0C09-4688-A5E3-D7A3AEC5030F}" dt="2023-01-03T16:17:23.608" v="534" actId="478"/>
          <ac:spMkLst>
            <pc:docMk/>
            <pc:sldMk cId="815772595" sldId="366"/>
            <ac:spMk id="31" creationId="{CE0A9AFC-BCD2-43AD-B728-964726106736}"/>
          </ac:spMkLst>
        </pc:spChg>
        <pc:spChg chg="del">
          <ac:chgData name="Estefania Castillo Rodriguez" userId="4c27223f-0cea-4758-88bb-5f10c56c8f4a" providerId="ADAL" clId="{DB9130AE-0C09-4688-A5E3-D7A3AEC5030F}" dt="2023-01-03T16:17:23.608" v="534" actId="478"/>
          <ac:spMkLst>
            <pc:docMk/>
            <pc:sldMk cId="815772595" sldId="366"/>
            <ac:spMk id="32" creationId="{7CD6918F-252E-4314-99F6-4603A4989F7E}"/>
          </ac:spMkLst>
        </pc:spChg>
        <pc:spChg chg="del">
          <ac:chgData name="Estefania Castillo Rodriguez" userId="4c27223f-0cea-4758-88bb-5f10c56c8f4a" providerId="ADAL" clId="{DB9130AE-0C09-4688-A5E3-D7A3AEC5030F}" dt="2023-01-03T16:17:23.608" v="534" actId="478"/>
          <ac:spMkLst>
            <pc:docMk/>
            <pc:sldMk cId="815772595" sldId="366"/>
            <ac:spMk id="33" creationId="{3A9CEA40-E0BA-4CC9-B41C-D8A8CB05FDBE}"/>
          </ac:spMkLst>
        </pc:spChg>
        <pc:spChg chg="del">
          <ac:chgData name="Estefania Castillo Rodriguez" userId="4c27223f-0cea-4758-88bb-5f10c56c8f4a" providerId="ADAL" clId="{DB9130AE-0C09-4688-A5E3-D7A3AEC5030F}" dt="2023-01-03T16:17:23.608" v="534" actId="478"/>
          <ac:spMkLst>
            <pc:docMk/>
            <pc:sldMk cId="815772595" sldId="366"/>
            <ac:spMk id="34" creationId="{FA1E0677-C119-40BD-A9A9-8EAF2C9DBAA3}"/>
          </ac:spMkLst>
        </pc:spChg>
        <pc:spChg chg="del">
          <ac:chgData name="Estefania Castillo Rodriguez" userId="4c27223f-0cea-4758-88bb-5f10c56c8f4a" providerId="ADAL" clId="{DB9130AE-0C09-4688-A5E3-D7A3AEC5030F}" dt="2023-01-03T16:17:23.608" v="534" actId="478"/>
          <ac:spMkLst>
            <pc:docMk/>
            <pc:sldMk cId="815772595" sldId="366"/>
            <ac:spMk id="35" creationId="{47D791FB-B24A-4D23-9DA6-38AA05292D8A}"/>
          </ac:spMkLst>
        </pc:spChg>
        <pc:graphicFrameChg chg="add del mod">
          <ac:chgData name="Estefania Castillo Rodriguez" userId="4c27223f-0cea-4758-88bb-5f10c56c8f4a" providerId="ADAL" clId="{DB9130AE-0C09-4688-A5E3-D7A3AEC5030F}" dt="2023-01-03T16:11:36.736" v="501"/>
          <ac:graphicFrameMkLst>
            <pc:docMk/>
            <pc:sldMk cId="815772595" sldId="366"/>
            <ac:graphicFrameMk id="4" creationId="{92E02E49-AF8A-44CF-F1E8-869D08EB751D}"/>
          </ac:graphicFrameMkLst>
        </pc:graphicFrameChg>
        <pc:graphicFrameChg chg="add mod modGraphic">
          <ac:chgData name="Estefania Castillo Rodriguez" userId="4c27223f-0cea-4758-88bb-5f10c56c8f4a" providerId="ADAL" clId="{DB9130AE-0C09-4688-A5E3-D7A3AEC5030F}" dt="2023-01-03T16:21:06.812" v="618" actId="1076"/>
          <ac:graphicFrameMkLst>
            <pc:docMk/>
            <pc:sldMk cId="815772595" sldId="366"/>
            <ac:graphicFrameMk id="6" creationId="{A48B1C2E-FF2A-C84E-3765-3E36A3499F8A}"/>
          </ac:graphicFrameMkLst>
        </pc:graphicFrameChg>
        <pc:picChg chg="add mod">
          <ac:chgData name="Estefania Castillo Rodriguez" userId="4c27223f-0cea-4758-88bb-5f10c56c8f4a" providerId="ADAL" clId="{DB9130AE-0C09-4688-A5E3-D7A3AEC5030F}" dt="2023-01-03T16:19:59.858" v="544" actId="1076"/>
          <ac:picMkLst>
            <pc:docMk/>
            <pc:sldMk cId="815772595" sldId="366"/>
            <ac:picMk id="3078" creationId="{E1D2BF8A-C69E-DC2F-4807-A72C9D0F98C8}"/>
          </ac:picMkLst>
        </pc:picChg>
        <pc:picChg chg="del">
          <ac:chgData name="Estefania Castillo Rodriguez" userId="4c27223f-0cea-4758-88bb-5f10c56c8f4a" providerId="ADAL" clId="{DB9130AE-0C09-4688-A5E3-D7A3AEC5030F}" dt="2023-01-03T16:07:49.928" v="482" actId="478"/>
          <ac:picMkLst>
            <pc:docMk/>
            <pc:sldMk cId="815772595" sldId="366"/>
            <ac:picMk id="5122" creationId="{C52A876D-9C17-BDEA-EBB4-241D5120864F}"/>
          </ac:picMkLst>
        </pc:picChg>
        <pc:picChg chg="mod">
          <ac:chgData name="Estefania Castillo Rodriguez" userId="4c27223f-0cea-4758-88bb-5f10c56c8f4a" providerId="ADAL" clId="{DB9130AE-0C09-4688-A5E3-D7A3AEC5030F}" dt="2023-01-03T16:19:59.858" v="544" actId="1076"/>
          <ac:picMkLst>
            <pc:docMk/>
            <pc:sldMk cId="815772595" sldId="366"/>
            <ac:picMk id="5124" creationId="{E6908EEA-10DD-148E-EB8D-144909C9E7BA}"/>
          </ac:picMkLst>
        </pc:picChg>
        <pc:picChg chg="mod">
          <ac:chgData name="Estefania Castillo Rodriguez" userId="4c27223f-0cea-4758-88bb-5f10c56c8f4a" providerId="ADAL" clId="{DB9130AE-0C09-4688-A5E3-D7A3AEC5030F}" dt="2023-01-03T16:19:59.858" v="544" actId="1076"/>
          <ac:picMkLst>
            <pc:docMk/>
            <pc:sldMk cId="815772595" sldId="366"/>
            <ac:picMk id="5126" creationId="{6A94907C-B14C-8D86-DFA1-FAEC01FAC227}"/>
          </ac:picMkLst>
        </pc:picChg>
      </pc:sldChg>
      <pc:sldChg chg="addSp delSp modSp mod">
        <pc:chgData name="Estefania Castillo Rodriguez" userId="4c27223f-0cea-4758-88bb-5f10c56c8f4a" providerId="ADAL" clId="{DB9130AE-0C09-4688-A5E3-D7A3AEC5030F}" dt="2023-01-03T16:25:31.722" v="628" actId="1076"/>
        <pc:sldMkLst>
          <pc:docMk/>
          <pc:sldMk cId="1870793221" sldId="367"/>
        </pc:sldMkLst>
        <pc:graphicFrameChg chg="add mod">
          <ac:chgData name="Estefania Castillo Rodriguez" userId="4c27223f-0cea-4758-88bb-5f10c56c8f4a" providerId="ADAL" clId="{DB9130AE-0C09-4688-A5E3-D7A3AEC5030F}" dt="2023-01-03T16:25:31.722" v="628" actId="1076"/>
          <ac:graphicFrameMkLst>
            <pc:docMk/>
            <pc:sldMk cId="1870793221" sldId="367"/>
            <ac:graphicFrameMk id="17" creationId="{744953C2-F0F5-4639-D1B8-83EE73EA4571}"/>
          </ac:graphicFrameMkLst>
        </pc:graphicFrameChg>
        <pc:graphicFrameChg chg="del">
          <ac:chgData name="Estefania Castillo Rodriguez" userId="4c27223f-0cea-4758-88bb-5f10c56c8f4a" providerId="ADAL" clId="{DB9130AE-0C09-4688-A5E3-D7A3AEC5030F}" dt="2023-01-03T16:20:16.092" v="547" actId="478"/>
          <ac:graphicFrameMkLst>
            <pc:docMk/>
            <pc:sldMk cId="1870793221" sldId="367"/>
            <ac:graphicFrameMk id="56" creationId="{3F56545C-ABA5-B69F-A408-2B6F8802C18B}"/>
          </ac:graphicFrameMkLst>
        </pc:graphicFrameChg>
      </pc:sldChg>
      <pc:sldChg chg="addSp delSp modSp add mod">
        <pc:chgData name="Estefania Castillo Rodriguez" userId="4c27223f-0cea-4758-88bb-5f10c56c8f4a" providerId="ADAL" clId="{DB9130AE-0C09-4688-A5E3-D7A3AEC5030F}" dt="2023-01-10T13:25:35.683" v="961" actId="313"/>
        <pc:sldMkLst>
          <pc:docMk/>
          <pc:sldMk cId="927984056" sldId="368"/>
        </pc:sldMkLst>
        <pc:spChg chg="del">
          <ac:chgData name="Estefania Castillo Rodriguez" userId="4c27223f-0cea-4758-88bb-5f10c56c8f4a" providerId="ADAL" clId="{DB9130AE-0C09-4688-A5E3-D7A3AEC5030F}" dt="2023-01-10T13:03:15.905" v="650" actId="478"/>
          <ac:spMkLst>
            <pc:docMk/>
            <pc:sldMk cId="927984056" sldId="368"/>
            <ac:spMk id="2" creationId="{DA63DB01-765E-6ED9-FDB2-EDF9667323D6}"/>
          </ac:spMkLst>
        </pc:spChg>
        <pc:spChg chg="add del mod">
          <ac:chgData name="Estefania Castillo Rodriguez" userId="4c27223f-0cea-4758-88bb-5f10c56c8f4a" providerId="ADAL" clId="{DB9130AE-0C09-4688-A5E3-D7A3AEC5030F}" dt="2023-01-10T13:12:20.122" v="788" actId="478"/>
          <ac:spMkLst>
            <pc:docMk/>
            <pc:sldMk cId="927984056" sldId="368"/>
            <ac:spMk id="7" creationId="{7A88F0B5-8D9E-47A3-5A4E-1E24DDBAF163}"/>
          </ac:spMkLst>
        </pc:spChg>
        <pc:spChg chg="del">
          <ac:chgData name="Estefania Castillo Rodriguez" userId="4c27223f-0cea-4758-88bb-5f10c56c8f4a" providerId="ADAL" clId="{DB9130AE-0C09-4688-A5E3-D7A3AEC5030F}" dt="2023-01-10T13:03:15.905" v="650" actId="478"/>
          <ac:spMkLst>
            <pc:docMk/>
            <pc:sldMk cId="927984056" sldId="368"/>
            <ac:spMk id="8" creationId="{00000000-0000-0000-0000-000000000000}"/>
          </ac:spMkLst>
        </pc:spChg>
        <pc:spChg chg="del">
          <ac:chgData name="Estefania Castillo Rodriguez" userId="4c27223f-0cea-4758-88bb-5f10c56c8f4a" providerId="ADAL" clId="{DB9130AE-0C09-4688-A5E3-D7A3AEC5030F}" dt="2023-01-10T13:03:15.905" v="650" actId="478"/>
          <ac:spMkLst>
            <pc:docMk/>
            <pc:sldMk cId="927984056" sldId="368"/>
            <ac:spMk id="9" creationId="{00000000-0000-0000-0000-000000000000}"/>
          </ac:spMkLst>
        </pc:spChg>
        <pc:spChg chg="del">
          <ac:chgData name="Estefania Castillo Rodriguez" userId="4c27223f-0cea-4758-88bb-5f10c56c8f4a" providerId="ADAL" clId="{DB9130AE-0C09-4688-A5E3-D7A3AEC5030F}" dt="2023-01-10T13:03:15.905" v="650" actId="478"/>
          <ac:spMkLst>
            <pc:docMk/>
            <pc:sldMk cId="927984056" sldId="368"/>
            <ac:spMk id="10" creationId="{00000000-0000-0000-0000-000000000000}"/>
          </ac:spMkLst>
        </pc:spChg>
        <pc:spChg chg="del">
          <ac:chgData name="Estefania Castillo Rodriguez" userId="4c27223f-0cea-4758-88bb-5f10c56c8f4a" providerId="ADAL" clId="{DB9130AE-0C09-4688-A5E3-D7A3AEC5030F}" dt="2023-01-10T13:03:15.905" v="650" actId="478"/>
          <ac:spMkLst>
            <pc:docMk/>
            <pc:sldMk cId="927984056" sldId="368"/>
            <ac:spMk id="11" creationId="{00000000-0000-0000-0000-000000000000}"/>
          </ac:spMkLst>
        </pc:spChg>
        <pc:spChg chg="del">
          <ac:chgData name="Estefania Castillo Rodriguez" userId="4c27223f-0cea-4758-88bb-5f10c56c8f4a" providerId="ADAL" clId="{DB9130AE-0C09-4688-A5E3-D7A3AEC5030F}" dt="2023-01-10T13:03:15.905" v="650" actId="478"/>
          <ac:spMkLst>
            <pc:docMk/>
            <pc:sldMk cId="927984056" sldId="368"/>
            <ac:spMk id="12" creationId="{00000000-0000-0000-0000-000000000000}"/>
          </ac:spMkLst>
        </pc:spChg>
        <pc:spChg chg="del">
          <ac:chgData name="Estefania Castillo Rodriguez" userId="4c27223f-0cea-4758-88bb-5f10c56c8f4a" providerId="ADAL" clId="{DB9130AE-0C09-4688-A5E3-D7A3AEC5030F}" dt="2023-01-10T13:03:15.905" v="650" actId="478"/>
          <ac:spMkLst>
            <pc:docMk/>
            <pc:sldMk cId="927984056" sldId="368"/>
            <ac:spMk id="13" creationId="{00000000-0000-0000-0000-000000000000}"/>
          </ac:spMkLst>
        </pc:spChg>
        <pc:spChg chg="add mod">
          <ac:chgData name="Estefania Castillo Rodriguez" userId="4c27223f-0cea-4758-88bb-5f10c56c8f4a" providerId="ADAL" clId="{DB9130AE-0C09-4688-A5E3-D7A3AEC5030F}" dt="2023-01-10T13:22:51.216" v="934" actId="1076"/>
          <ac:spMkLst>
            <pc:docMk/>
            <pc:sldMk cId="927984056" sldId="368"/>
            <ac:spMk id="16" creationId="{BB9E12E9-C555-5BD7-7690-A3F8F1446DFE}"/>
          </ac:spMkLst>
        </pc:spChg>
        <pc:spChg chg="add del">
          <ac:chgData name="Estefania Castillo Rodriguez" userId="4c27223f-0cea-4758-88bb-5f10c56c8f4a" providerId="ADAL" clId="{DB9130AE-0C09-4688-A5E3-D7A3AEC5030F}" dt="2023-01-10T13:11:33.276" v="784" actId="478"/>
          <ac:spMkLst>
            <pc:docMk/>
            <pc:sldMk cId="927984056" sldId="368"/>
            <ac:spMk id="20" creationId="{F704021E-9E3C-1E2F-EEE9-76E7C1836132}"/>
          </ac:spMkLst>
        </pc:spChg>
        <pc:spChg chg="mod">
          <ac:chgData name="Estefania Castillo Rodriguez" userId="4c27223f-0cea-4758-88bb-5f10c56c8f4a" providerId="ADAL" clId="{DB9130AE-0C09-4688-A5E3-D7A3AEC5030F}" dt="2023-01-10T13:03:44.487" v="676" actId="313"/>
          <ac:spMkLst>
            <pc:docMk/>
            <pc:sldMk cId="927984056" sldId="368"/>
            <ac:spMk id="23" creationId="{00000000-0000-0000-0000-000000000000}"/>
          </ac:spMkLst>
        </pc:spChg>
        <pc:spChg chg="del">
          <ac:chgData name="Estefania Castillo Rodriguez" userId="4c27223f-0cea-4758-88bb-5f10c56c8f4a" providerId="ADAL" clId="{DB9130AE-0C09-4688-A5E3-D7A3AEC5030F}" dt="2023-01-10T13:03:15.905" v="650" actId="478"/>
          <ac:spMkLst>
            <pc:docMk/>
            <pc:sldMk cId="927984056" sldId="368"/>
            <ac:spMk id="25" creationId="{00000000-0000-0000-0000-000000000000}"/>
          </ac:spMkLst>
        </pc:spChg>
        <pc:spChg chg="del">
          <ac:chgData name="Estefania Castillo Rodriguez" userId="4c27223f-0cea-4758-88bb-5f10c56c8f4a" providerId="ADAL" clId="{DB9130AE-0C09-4688-A5E3-D7A3AEC5030F}" dt="2023-01-10T13:03:15.905" v="650" actId="478"/>
          <ac:spMkLst>
            <pc:docMk/>
            <pc:sldMk cId="927984056" sldId="368"/>
            <ac:spMk id="26" creationId="{00000000-0000-0000-0000-000000000000}"/>
          </ac:spMkLst>
        </pc:spChg>
        <pc:spChg chg="del">
          <ac:chgData name="Estefania Castillo Rodriguez" userId="4c27223f-0cea-4758-88bb-5f10c56c8f4a" providerId="ADAL" clId="{DB9130AE-0C09-4688-A5E3-D7A3AEC5030F}" dt="2023-01-10T13:03:15.905" v="650" actId="478"/>
          <ac:spMkLst>
            <pc:docMk/>
            <pc:sldMk cId="927984056" sldId="368"/>
            <ac:spMk id="27" creationId="{00000000-0000-0000-0000-000000000000}"/>
          </ac:spMkLst>
        </pc:spChg>
        <pc:spChg chg="add mod">
          <ac:chgData name="Estefania Castillo Rodriguez" userId="4c27223f-0cea-4758-88bb-5f10c56c8f4a" providerId="ADAL" clId="{DB9130AE-0C09-4688-A5E3-D7A3AEC5030F}" dt="2023-01-10T13:22:51.216" v="934" actId="1076"/>
          <ac:spMkLst>
            <pc:docMk/>
            <pc:sldMk cId="927984056" sldId="368"/>
            <ac:spMk id="28" creationId="{365E3DCE-5C4A-8E97-B569-5B786C44D863}"/>
          </ac:spMkLst>
        </pc:spChg>
        <pc:spChg chg="add mod">
          <ac:chgData name="Estefania Castillo Rodriguez" userId="4c27223f-0cea-4758-88bb-5f10c56c8f4a" providerId="ADAL" clId="{DB9130AE-0C09-4688-A5E3-D7A3AEC5030F}" dt="2023-01-10T13:22:51.216" v="934" actId="1076"/>
          <ac:spMkLst>
            <pc:docMk/>
            <pc:sldMk cId="927984056" sldId="368"/>
            <ac:spMk id="29" creationId="{6B7A869B-43E9-5078-15EE-92C912D115FA}"/>
          </ac:spMkLst>
        </pc:spChg>
        <pc:spChg chg="add mod">
          <ac:chgData name="Estefania Castillo Rodriguez" userId="4c27223f-0cea-4758-88bb-5f10c56c8f4a" providerId="ADAL" clId="{DB9130AE-0C09-4688-A5E3-D7A3AEC5030F}" dt="2023-01-10T13:22:51.216" v="934" actId="1076"/>
          <ac:spMkLst>
            <pc:docMk/>
            <pc:sldMk cId="927984056" sldId="368"/>
            <ac:spMk id="30" creationId="{D74333EA-6742-10F9-058C-718255769B23}"/>
          </ac:spMkLst>
        </pc:spChg>
        <pc:graphicFrameChg chg="add del mod">
          <ac:chgData name="Estefania Castillo Rodriguez" userId="4c27223f-0cea-4758-88bb-5f10c56c8f4a" providerId="ADAL" clId="{DB9130AE-0C09-4688-A5E3-D7A3AEC5030F}" dt="2023-01-10T13:12:21.331" v="789" actId="478"/>
          <ac:graphicFrameMkLst>
            <pc:docMk/>
            <pc:sldMk cId="927984056" sldId="368"/>
            <ac:graphicFrameMk id="4" creationId="{761339E3-01AD-0C3F-FE34-25C03A9F989E}"/>
          </ac:graphicFrameMkLst>
        </pc:graphicFrameChg>
        <pc:graphicFrameChg chg="add del mod">
          <ac:chgData name="Estefania Castillo Rodriguez" userId="4c27223f-0cea-4758-88bb-5f10c56c8f4a" providerId="ADAL" clId="{DB9130AE-0C09-4688-A5E3-D7A3AEC5030F}" dt="2023-01-10T13:12:20.122" v="788" actId="478"/>
          <ac:graphicFrameMkLst>
            <pc:docMk/>
            <pc:sldMk cId="927984056" sldId="368"/>
            <ac:graphicFrameMk id="5" creationId="{F3471D93-DE0D-32D3-6525-5F094EB4747E}"/>
          </ac:graphicFrameMkLst>
        </pc:graphicFrameChg>
        <pc:graphicFrameChg chg="del">
          <ac:chgData name="Estefania Castillo Rodriguez" userId="4c27223f-0cea-4758-88bb-5f10c56c8f4a" providerId="ADAL" clId="{DB9130AE-0C09-4688-A5E3-D7A3AEC5030F}" dt="2023-01-10T13:03:15.905" v="650" actId="478"/>
          <ac:graphicFrameMkLst>
            <pc:docMk/>
            <pc:sldMk cId="927984056" sldId="368"/>
            <ac:graphicFrameMk id="6" creationId="{A48B1C2E-FF2A-C84E-3765-3E36A3499F8A}"/>
          </ac:graphicFrameMkLst>
        </pc:graphicFrameChg>
        <pc:graphicFrameChg chg="add mod modGraphic">
          <ac:chgData name="Estefania Castillo Rodriguez" userId="4c27223f-0cea-4758-88bb-5f10c56c8f4a" providerId="ADAL" clId="{DB9130AE-0C09-4688-A5E3-D7A3AEC5030F}" dt="2023-01-10T13:25:00.999" v="959" actId="13926"/>
          <ac:graphicFrameMkLst>
            <pc:docMk/>
            <pc:sldMk cId="927984056" sldId="368"/>
            <ac:graphicFrameMk id="14" creationId="{928DD892-1E9D-268E-F3B7-BBA6F767AEBE}"/>
          </ac:graphicFrameMkLst>
        </pc:graphicFrameChg>
        <pc:graphicFrameChg chg="add mod modGraphic">
          <ac:chgData name="Estefania Castillo Rodriguez" userId="4c27223f-0cea-4758-88bb-5f10c56c8f4a" providerId="ADAL" clId="{DB9130AE-0C09-4688-A5E3-D7A3AEC5030F}" dt="2023-01-10T13:25:31.576" v="960" actId="13926"/>
          <ac:graphicFrameMkLst>
            <pc:docMk/>
            <pc:sldMk cId="927984056" sldId="368"/>
            <ac:graphicFrameMk id="15" creationId="{F562317C-323B-A0F0-ABC4-75007E58F6A8}"/>
          </ac:graphicFrameMkLst>
        </pc:graphicFrameChg>
        <pc:graphicFrameChg chg="add mod modGraphic">
          <ac:chgData name="Estefania Castillo Rodriguez" userId="4c27223f-0cea-4758-88bb-5f10c56c8f4a" providerId="ADAL" clId="{DB9130AE-0C09-4688-A5E3-D7A3AEC5030F}" dt="2023-01-10T13:25:35.683" v="961" actId="313"/>
          <ac:graphicFrameMkLst>
            <pc:docMk/>
            <pc:sldMk cId="927984056" sldId="368"/>
            <ac:graphicFrameMk id="17" creationId="{CEAFEC03-B360-A3AB-4916-C3B0E0396BF2}"/>
          </ac:graphicFrameMkLst>
        </pc:graphicFrameChg>
        <pc:picChg chg="mod">
          <ac:chgData name="Estefania Castillo Rodriguez" userId="4c27223f-0cea-4758-88bb-5f10c56c8f4a" providerId="ADAL" clId="{DB9130AE-0C09-4688-A5E3-D7A3AEC5030F}" dt="2023-01-10T13:23:09.760" v="939" actId="1076"/>
          <ac:picMkLst>
            <pc:docMk/>
            <pc:sldMk cId="927984056" sldId="368"/>
            <ac:picMk id="36" creationId="{DCFA16F3-516B-41BA-A856-238DB76387AB}"/>
          </ac:picMkLst>
        </pc:picChg>
        <pc:picChg chg="del">
          <ac:chgData name="Estefania Castillo Rodriguez" userId="4c27223f-0cea-4758-88bb-5f10c56c8f4a" providerId="ADAL" clId="{DB9130AE-0C09-4688-A5E3-D7A3AEC5030F}" dt="2023-01-10T13:03:15.905" v="650" actId="478"/>
          <ac:picMkLst>
            <pc:docMk/>
            <pc:sldMk cId="927984056" sldId="368"/>
            <ac:picMk id="3078" creationId="{E1D2BF8A-C69E-DC2F-4807-A72C9D0F98C8}"/>
          </ac:picMkLst>
        </pc:picChg>
        <pc:picChg chg="del">
          <ac:chgData name="Estefania Castillo Rodriguez" userId="4c27223f-0cea-4758-88bb-5f10c56c8f4a" providerId="ADAL" clId="{DB9130AE-0C09-4688-A5E3-D7A3AEC5030F}" dt="2023-01-10T13:03:15.905" v="650" actId="478"/>
          <ac:picMkLst>
            <pc:docMk/>
            <pc:sldMk cId="927984056" sldId="368"/>
            <ac:picMk id="5124" creationId="{E6908EEA-10DD-148E-EB8D-144909C9E7BA}"/>
          </ac:picMkLst>
        </pc:picChg>
        <pc:picChg chg="del">
          <ac:chgData name="Estefania Castillo Rodriguez" userId="4c27223f-0cea-4758-88bb-5f10c56c8f4a" providerId="ADAL" clId="{DB9130AE-0C09-4688-A5E3-D7A3AEC5030F}" dt="2023-01-10T13:03:15.905" v="650" actId="478"/>
          <ac:picMkLst>
            <pc:docMk/>
            <pc:sldMk cId="927984056" sldId="368"/>
            <ac:picMk id="5126" creationId="{6A94907C-B14C-8D86-DFA1-FAEC01FAC227}"/>
          </ac:picMkLst>
        </pc:picChg>
      </pc:sldChg>
      <pc:sldChg chg="delSp del mod">
        <pc:chgData name="Estefania Castillo Rodriguez" userId="4c27223f-0cea-4758-88bb-5f10c56c8f4a" providerId="ADAL" clId="{DB9130AE-0C09-4688-A5E3-D7A3AEC5030F}" dt="2023-01-10T13:01:31.710" v="645" actId="47"/>
        <pc:sldMkLst>
          <pc:docMk/>
          <pc:sldMk cId="1664557208" sldId="368"/>
        </pc:sldMkLst>
        <pc:spChg chg="del">
          <ac:chgData name="Estefania Castillo Rodriguez" userId="4c27223f-0cea-4758-88bb-5f10c56c8f4a" providerId="ADAL" clId="{DB9130AE-0C09-4688-A5E3-D7A3AEC5030F}" dt="2023-01-03T16:26:10.197" v="644" actId="478"/>
          <ac:spMkLst>
            <pc:docMk/>
            <pc:sldMk cId="1664557208" sldId="368"/>
            <ac:spMk id="22" creationId="{61FCE228-CE2C-F20A-69D7-887D0F44903D}"/>
          </ac:spMkLst>
        </pc:spChg>
        <pc:picChg chg="del">
          <ac:chgData name="Estefania Castillo Rodriguez" userId="4c27223f-0cea-4758-88bb-5f10c56c8f4a" providerId="ADAL" clId="{DB9130AE-0C09-4688-A5E3-D7A3AEC5030F}" dt="2023-01-03T16:26:08.551" v="642" actId="478"/>
          <ac:picMkLst>
            <pc:docMk/>
            <pc:sldMk cId="1664557208" sldId="368"/>
            <ac:picMk id="6" creationId="{511C2001-3BC4-E2F6-D654-56EE20B55E06}"/>
          </ac:picMkLst>
        </pc:picChg>
        <pc:picChg chg="del">
          <ac:chgData name="Estefania Castillo Rodriguez" userId="4c27223f-0cea-4758-88bb-5f10c56c8f4a" providerId="ADAL" clId="{DB9130AE-0C09-4688-A5E3-D7A3AEC5030F}" dt="2023-01-03T16:26:08.933" v="643" actId="478"/>
          <ac:picMkLst>
            <pc:docMk/>
            <pc:sldMk cId="1664557208" sldId="368"/>
            <ac:picMk id="8" creationId="{34A84AF9-8D8F-FB1F-CFA8-7B257BAA10AF}"/>
          </ac:picMkLst>
        </pc:picChg>
      </pc:sldChg>
      <pc:sldChg chg="delSp add del mod">
        <pc:chgData name="Estefania Castillo Rodriguez" userId="4c27223f-0cea-4758-88bb-5f10c56c8f4a" providerId="ADAL" clId="{DB9130AE-0C09-4688-A5E3-D7A3AEC5030F}" dt="2023-01-10T13:01:33.601" v="648" actId="47"/>
        <pc:sldMkLst>
          <pc:docMk/>
          <pc:sldMk cId="1488642529" sldId="369"/>
        </pc:sldMkLst>
        <pc:spChg chg="del">
          <ac:chgData name="Estefania Castillo Rodriguez" userId="4c27223f-0cea-4758-88bb-5f10c56c8f4a" providerId="ADAL" clId="{DB9130AE-0C09-4688-A5E3-D7A3AEC5030F}" dt="2023-01-03T16:26:03.832" v="639" actId="478"/>
          <ac:spMkLst>
            <pc:docMk/>
            <pc:sldMk cId="1488642529" sldId="369"/>
            <ac:spMk id="7" creationId="{00000000-0000-0000-0000-000000000000}"/>
          </ac:spMkLst>
        </pc:spChg>
        <pc:spChg chg="del">
          <ac:chgData name="Estefania Castillo Rodriguez" userId="4c27223f-0cea-4758-88bb-5f10c56c8f4a" providerId="ADAL" clId="{DB9130AE-0C09-4688-A5E3-D7A3AEC5030F}" dt="2023-01-03T16:26:05.085" v="640" actId="478"/>
          <ac:spMkLst>
            <pc:docMk/>
            <pc:sldMk cId="1488642529" sldId="369"/>
            <ac:spMk id="17" creationId="{B57D11FB-C153-9AB3-3135-52818D267C08}"/>
          </ac:spMkLst>
        </pc:spChg>
        <pc:picChg chg="del">
          <ac:chgData name="Estefania Castillo Rodriguez" userId="4c27223f-0cea-4758-88bb-5f10c56c8f4a" providerId="ADAL" clId="{DB9130AE-0C09-4688-A5E3-D7A3AEC5030F}" dt="2023-01-03T16:26:01.832" v="638" actId="478"/>
          <ac:picMkLst>
            <pc:docMk/>
            <pc:sldMk cId="1488642529" sldId="369"/>
            <ac:picMk id="10" creationId="{A498A204-EAD5-B966-0FBD-82D0617F0875}"/>
          </ac:picMkLst>
        </pc:picChg>
      </pc:sldChg>
      <pc:sldChg chg="delSp modSp add mod delAnim">
        <pc:chgData name="Estefania Castillo Rodriguez" userId="4c27223f-0cea-4758-88bb-5f10c56c8f4a" providerId="ADAL" clId="{DB9130AE-0C09-4688-A5E3-D7A3AEC5030F}" dt="2023-01-10T13:27:21.112" v="981" actId="1076"/>
        <pc:sldMkLst>
          <pc:docMk/>
          <pc:sldMk cId="2775335621" sldId="369"/>
        </pc:sldMkLst>
        <pc:spChg chg="mod">
          <ac:chgData name="Estefania Castillo Rodriguez" userId="4c27223f-0cea-4758-88bb-5f10c56c8f4a" providerId="ADAL" clId="{DB9130AE-0C09-4688-A5E3-D7A3AEC5030F}" dt="2023-01-10T13:27:21.112" v="981" actId="1076"/>
          <ac:spMkLst>
            <pc:docMk/>
            <pc:sldMk cId="2775335621" sldId="369"/>
            <ac:spMk id="70" creationId="{FE6D4D01-8EC0-5F06-7251-A6B008BDB06A}"/>
          </ac:spMkLst>
        </pc:spChg>
        <pc:spChg chg="del">
          <ac:chgData name="Estefania Castillo Rodriguez" userId="4c27223f-0cea-4758-88bb-5f10c56c8f4a" providerId="ADAL" clId="{DB9130AE-0C09-4688-A5E3-D7A3AEC5030F}" dt="2023-01-10T13:05:11.466" v="685" actId="478"/>
          <ac:spMkLst>
            <pc:docMk/>
            <pc:sldMk cId="2775335621" sldId="369"/>
            <ac:spMk id="71" creationId="{153ACE01-6947-EE19-3A5C-6032B6824578}"/>
          </ac:spMkLst>
        </pc:spChg>
        <pc:spChg chg="del">
          <ac:chgData name="Estefania Castillo Rodriguez" userId="4c27223f-0cea-4758-88bb-5f10c56c8f4a" providerId="ADAL" clId="{DB9130AE-0C09-4688-A5E3-D7A3AEC5030F}" dt="2023-01-10T13:05:10.178" v="684" actId="478"/>
          <ac:spMkLst>
            <pc:docMk/>
            <pc:sldMk cId="2775335621" sldId="369"/>
            <ac:spMk id="72" creationId="{D0669ABE-C1B3-F02F-E346-DD42F05CBC77}"/>
          </ac:spMkLst>
        </pc:spChg>
        <pc:spChg chg="del mod topLvl">
          <ac:chgData name="Estefania Castillo Rodriguez" userId="4c27223f-0cea-4758-88bb-5f10c56c8f4a" providerId="ADAL" clId="{DB9130AE-0C09-4688-A5E3-D7A3AEC5030F}" dt="2023-01-10T13:27:00.219" v="971" actId="478"/>
          <ac:spMkLst>
            <pc:docMk/>
            <pc:sldMk cId="2775335621" sldId="369"/>
            <ac:spMk id="95" creationId="{00000000-0000-0000-0000-000000000000}"/>
          </ac:spMkLst>
        </pc:spChg>
        <pc:spChg chg="del mod topLvl">
          <ac:chgData name="Estefania Castillo Rodriguez" userId="4c27223f-0cea-4758-88bb-5f10c56c8f4a" providerId="ADAL" clId="{DB9130AE-0C09-4688-A5E3-D7A3AEC5030F}" dt="2023-01-10T13:27:02.809" v="975" actId="478"/>
          <ac:spMkLst>
            <pc:docMk/>
            <pc:sldMk cId="2775335621" sldId="369"/>
            <ac:spMk id="96" creationId="{00000000-0000-0000-0000-000000000000}"/>
          </ac:spMkLst>
        </pc:spChg>
        <pc:spChg chg="mod topLvl">
          <ac:chgData name="Estefania Castillo Rodriguez" userId="4c27223f-0cea-4758-88bb-5f10c56c8f4a" providerId="ADAL" clId="{DB9130AE-0C09-4688-A5E3-D7A3AEC5030F}" dt="2023-01-10T13:27:21.112" v="981" actId="1076"/>
          <ac:spMkLst>
            <pc:docMk/>
            <pc:sldMk cId="2775335621" sldId="369"/>
            <ac:spMk id="97" creationId="{00000000-0000-0000-0000-000000000000}"/>
          </ac:spMkLst>
        </pc:spChg>
        <pc:spChg chg="mod topLvl">
          <ac:chgData name="Estefania Castillo Rodriguez" userId="4c27223f-0cea-4758-88bb-5f10c56c8f4a" providerId="ADAL" clId="{DB9130AE-0C09-4688-A5E3-D7A3AEC5030F}" dt="2023-01-10T13:27:21.112" v="981" actId="1076"/>
          <ac:spMkLst>
            <pc:docMk/>
            <pc:sldMk cId="2775335621" sldId="369"/>
            <ac:spMk id="98" creationId="{00000000-0000-0000-0000-000000000000}"/>
          </ac:spMkLst>
        </pc:spChg>
        <pc:spChg chg="mod topLvl">
          <ac:chgData name="Estefania Castillo Rodriguez" userId="4c27223f-0cea-4758-88bb-5f10c56c8f4a" providerId="ADAL" clId="{DB9130AE-0C09-4688-A5E3-D7A3AEC5030F}" dt="2023-01-10T13:27:21.112" v="981" actId="1076"/>
          <ac:spMkLst>
            <pc:docMk/>
            <pc:sldMk cId="2775335621" sldId="369"/>
            <ac:spMk id="99" creationId="{00000000-0000-0000-0000-000000000000}"/>
          </ac:spMkLst>
        </pc:spChg>
        <pc:spChg chg="mod topLvl">
          <ac:chgData name="Estefania Castillo Rodriguez" userId="4c27223f-0cea-4758-88bb-5f10c56c8f4a" providerId="ADAL" clId="{DB9130AE-0C09-4688-A5E3-D7A3AEC5030F}" dt="2023-01-10T13:27:21.112" v="981" actId="1076"/>
          <ac:spMkLst>
            <pc:docMk/>
            <pc:sldMk cId="2775335621" sldId="369"/>
            <ac:spMk id="100" creationId="{00000000-0000-0000-0000-000000000000}"/>
          </ac:spMkLst>
        </pc:spChg>
        <pc:spChg chg="del mod topLvl">
          <ac:chgData name="Estefania Castillo Rodriguez" userId="4c27223f-0cea-4758-88bb-5f10c56c8f4a" providerId="ADAL" clId="{DB9130AE-0C09-4688-A5E3-D7A3AEC5030F}" dt="2023-01-10T13:27:01.464" v="973" actId="478"/>
          <ac:spMkLst>
            <pc:docMk/>
            <pc:sldMk cId="2775335621" sldId="369"/>
            <ac:spMk id="101" creationId="{00000000-0000-0000-0000-000000000000}"/>
          </ac:spMkLst>
        </pc:spChg>
        <pc:spChg chg="del mod topLvl">
          <ac:chgData name="Estefania Castillo Rodriguez" userId="4c27223f-0cea-4758-88bb-5f10c56c8f4a" providerId="ADAL" clId="{DB9130AE-0C09-4688-A5E3-D7A3AEC5030F}" dt="2023-01-10T13:27:04.297" v="977" actId="478"/>
          <ac:spMkLst>
            <pc:docMk/>
            <pc:sldMk cId="2775335621" sldId="369"/>
            <ac:spMk id="102" creationId="{00000000-0000-0000-0000-000000000000}"/>
          </ac:spMkLst>
        </pc:spChg>
        <pc:spChg chg="del mod topLvl">
          <ac:chgData name="Estefania Castillo Rodriguez" userId="4c27223f-0cea-4758-88bb-5f10c56c8f4a" providerId="ADAL" clId="{DB9130AE-0C09-4688-A5E3-D7A3AEC5030F}" dt="2023-01-10T13:27:13.400" v="978" actId="478"/>
          <ac:spMkLst>
            <pc:docMk/>
            <pc:sldMk cId="2775335621" sldId="369"/>
            <ac:spMk id="122" creationId="{00000000-0000-0000-0000-000000000000}"/>
          </ac:spMkLst>
        </pc:spChg>
        <pc:spChg chg="del mod topLvl">
          <ac:chgData name="Estefania Castillo Rodriguez" userId="4c27223f-0cea-4758-88bb-5f10c56c8f4a" providerId="ADAL" clId="{DB9130AE-0C09-4688-A5E3-D7A3AEC5030F}" dt="2023-01-10T13:27:13.400" v="978" actId="478"/>
          <ac:spMkLst>
            <pc:docMk/>
            <pc:sldMk cId="2775335621" sldId="369"/>
            <ac:spMk id="123" creationId="{00000000-0000-0000-0000-000000000000}"/>
          </ac:spMkLst>
        </pc:spChg>
        <pc:spChg chg="del mod topLvl">
          <ac:chgData name="Estefania Castillo Rodriguez" userId="4c27223f-0cea-4758-88bb-5f10c56c8f4a" providerId="ADAL" clId="{DB9130AE-0C09-4688-A5E3-D7A3AEC5030F}" dt="2023-01-10T13:27:02.281" v="974" actId="478"/>
          <ac:spMkLst>
            <pc:docMk/>
            <pc:sldMk cId="2775335621" sldId="369"/>
            <ac:spMk id="124" creationId="{00000000-0000-0000-0000-000000000000}"/>
          </ac:spMkLst>
        </pc:spChg>
        <pc:spChg chg="del mod topLvl">
          <ac:chgData name="Estefania Castillo Rodriguez" userId="4c27223f-0cea-4758-88bb-5f10c56c8f4a" providerId="ADAL" clId="{DB9130AE-0C09-4688-A5E3-D7A3AEC5030F}" dt="2023-01-10T13:27:13.400" v="978" actId="478"/>
          <ac:spMkLst>
            <pc:docMk/>
            <pc:sldMk cId="2775335621" sldId="369"/>
            <ac:spMk id="125" creationId="{00000000-0000-0000-0000-000000000000}"/>
          </ac:spMkLst>
        </pc:spChg>
        <pc:spChg chg="del mod topLvl">
          <ac:chgData name="Estefania Castillo Rodriguez" userId="4c27223f-0cea-4758-88bb-5f10c56c8f4a" providerId="ADAL" clId="{DB9130AE-0C09-4688-A5E3-D7A3AEC5030F}" dt="2023-01-10T13:27:13.400" v="978" actId="478"/>
          <ac:spMkLst>
            <pc:docMk/>
            <pc:sldMk cId="2775335621" sldId="369"/>
            <ac:spMk id="126" creationId="{00000000-0000-0000-0000-000000000000}"/>
          </ac:spMkLst>
        </pc:spChg>
        <pc:spChg chg="del mod topLvl">
          <ac:chgData name="Estefania Castillo Rodriguez" userId="4c27223f-0cea-4758-88bb-5f10c56c8f4a" providerId="ADAL" clId="{DB9130AE-0C09-4688-A5E3-D7A3AEC5030F}" dt="2023-01-10T13:27:13.400" v="978" actId="478"/>
          <ac:spMkLst>
            <pc:docMk/>
            <pc:sldMk cId="2775335621" sldId="369"/>
            <ac:spMk id="127" creationId="{00000000-0000-0000-0000-000000000000}"/>
          </ac:spMkLst>
        </pc:spChg>
        <pc:spChg chg="mod">
          <ac:chgData name="Estefania Castillo Rodriguez" userId="4c27223f-0cea-4758-88bb-5f10c56c8f4a" providerId="ADAL" clId="{DB9130AE-0C09-4688-A5E3-D7A3AEC5030F}" dt="2023-01-10T13:27:21.112" v="981" actId="1076"/>
          <ac:spMkLst>
            <pc:docMk/>
            <pc:sldMk cId="2775335621" sldId="369"/>
            <ac:spMk id="133" creationId="{00000000-0000-0000-0000-000000000000}"/>
          </ac:spMkLst>
        </pc:spChg>
        <pc:spChg chg="del mod">
          <ac:chgData name="Estefania Castillo Rodriguez" userId="4c27223f-0cea-4758-88bb-5f10c56c8f4a" providerId="ADAL" clId="{DB9130AE-0C09-4688-A5E3-D7A3AEC5030F}" dt="2023-01-10T13:27:00.868" v="972" actId="478"/>
          <ac:spMkLst>
            <pc:docMk/>
            <pc:sldMk cId="2775335621" sldId="369"/>
            <ac:spMk id="136" creationId="{00000000-0000-0000-0000-000000000000}"/>
          </ac:spMkLst>
        </pc:spChg>
        <pc:spChg chg="mod">
          <ac:chgData name="Estefania Castillo Rodriguez" userId="4c27223f-0cea-4758-88bb-5f10c56c8f4a" providerId="ADAL" clId="{DB9130AE-0C09-4688-A5E3-D7A3AEC5030F}" dt="2023-01-10T13:27:21.112" v="981" actId="1076"/>
          <ac:spMkLst>
            <pc:docMk/>
            <pc:sldMk cId="2775335621" sldId="369"/>
            <ac:spMk id="137" creationId="{00000000-0000-0000-0000-000000000000}"/>
          </ac:spMkLst>
        </pc:spChg>
        <pc:spChg chg="del mod">
          <ac:chgData name="Estefania Castillo Rodriguez" userId="4c27223f-0cea-4758-88bb-5f10c56c8f4a" providerId="ADAL" clId="{DB9130AE-0C09-4688-A5E3-D7A3AEC5030F}" dt="2023-01-10T13:27:03.530" v="976" actId="478"/>
          <ac:spMkLst>
            <pc:docMk/>
            <pc:sldMk cId="2775335621" sldId="369"/>
            <ac:spMk id="138" creationId="{00000000-0000-0000-0000-000000000000}"/>
          </ac:spMkLst>
        </pc:spChg>
        <pc:spChg chg="mod">
          <ac:chgData name="Estefania Castillo Rodriguez" userId="4c27223f-0cea-4758-88bb-5f10c56c8f4a" providerId="ADAL" clId="{DB9130AE-0C09-4688-A5E3-D7A3AEC5030F}" dt="2023-01-10T13:27:21.112" v="981" actId="1076"/>
          <ac:spMkLst>
            <pc:docMk/>
            <pc:sldMk cId="2775335621" sldId="369"/>
            <ac:spMk id="139" creationId="{00000000-0000-0000-0000-000000000000}"/>
          </ac:spMkLst>
        </pc:spChg>
        <pc:grpChg chg="del">
          <ac:chgData name="Estefania Castillo Rodriguez" userId="4c27223f-0cea-4758-88bb-5f10c56c8f4a" providerId="ADAL" clId="{DB9130AE-0C09-4688-A5E3-D7A3AEC5030F}" dt="2023-01-10T13:26:58.577" v="970" actId="165"/>
          <ac:grpSpMkLst>
            <pc:docMk/>
            <pc:sldMk cId="2775335621" sldId="369"/>
            <ac:grpSpMk id="94" creationId="{00000000-0000-0000-0000-000000000000}"/>
          </ac:grpSpMkLst>
        </pc:grpChg>
      </pc:sldChg>
      <pc:sldChg chg="new">
        <pc:chgData name="Estefania Castillo Rodriguez" userId="4c27223f-0cea-4758-88bb-5f10c56c8f4a" providerId="ADAL" clId="{DB9130AE-0C09-4688-A5E3-D7A3AEC5030F}" dt="2023-01-11T17:35:53.217" v="989" actId="680"/>
        <pc:sldMkLst>
          <pc:docMk/>
          <pc:sldMk cId="1511367422" sldId="370"/>
        </pc:sldMkLst>
      </pc:sldChg>
      <pc:sldChg chg="addSp delSp modSp new del mod">
        <pc:chgData name="Estefania Castillo Rodriguez" userId="4c27223f-0cea-4758-88bb-5f10c56c8f4a" providerId="ADAL" clId="{DB9130AE-0C09-4688-A5E3-D7A3AEC5030F}" dt="2023-01-03T15:44:50.124" v="446" actId="47"/>
        <pc:sldMkLst>
          <pc:docMk/>
          <pc:sldMk cId="3493541699" sldId="370"/>
        </pc:sldMkLst>
        <pc:spChg chg="add mod">
          <ac:chgData name="Estefania Castillo Rodriguez" userId="4c27223f-0cea-4758-88bb-5f10c56c8f4a" providerId="ADAL" clId="{DB9130AE-0C09-4688-A5E3-D7A3AEC5030F}" dt="2023-01-03T15:41:10.183" v="405"/>
          <ac:spMkLst>
            <pc:docMk/>
            <pc:sldMk cId="3493541699" sldId="370"/>
            <ac:spMk id="7" creationId="{326400DC-211F-498C-ED3F-1AB5A776D033}"/>
          </ac:spMkLst>
        </pc:spChg>
        <pc:spChg chg="add mod">
          <ac:chgData name="Estefania Castillo Rodriguez" userId="4c27223f-0cea-4758-88bb-5f10c56c8f4a" providerId="ADAL" clId="{DB9130AE-0C09-4688-A5E3-D7A3AEC5030F}" dt="2023-01-03T15:41:10.183" v="405"/>
          <ac:spMkLst>
            <pc:docMk/>
            <pc:sldMk cId="3493541699" sldId="370"/>
            <ac:spMk id="8" creationId="{219B35A3-8EFC-078D-934F-35655257F7B3}"/>
          </ac:spMkLst>
        </pc:spChg>
        <pc:spChg chg="add mod">
          <ac:chgData name="Estefania Castillo Rodriguez" userId="4c27223f-0cea-4758-88bb-5f10c56c8f4a" providerId="ADAL" clId="{DB9130AE-0C09-4688-A5E3-D7A3AEC5030F}" dt="2023-01-03T15:41:10.183" v="405"/>
          <ac:spMkLst>
            <pc:docMk/>
            <pc:sldMk cId="3493541699" sldId="370"/>
            <ac:spMk id="9" creationId="{41824DF9-B3A6-59CA-6C09-9FE30C6EFE8C}"/>
          </ac:spMkLst>
        </pc:spChg>
        <pc:spChg chg="add mod">
          <ac:chgData name="Estefania Castillo Rodriguez" userId="4c27223f-0cea-4758-88bb-5f10c56c8f4a" providerId="ADAL" clId="{DB9130AE-0C09-4688-A5E3-D7A3AEC5030F}" dt="2023-01-03T15:41:10.183" v="405"/>
          <ac:spMkLst>
            <pc:docMk/>
            <pc:sldMk cId="3493541699" sldId="370"/>
            <ac:spMk id="10" creationId="{9256490A-6201-CE9A-04F7-2770A83F8865}"/>
          </ac:spMkLst>
        </pc:spChg>
        <pc:spChg chg="add mod">
          <ac:chgData name="Estefania Castillo Rodriguez" userId="4c27223f-0cea-4758-88bb-5f10c56c8f4a" providerId="ADAL" clId="{DB9130AE-0C09-4688-A5E3-D7A3AEC5030F}" dt="2023-01-03T15:41:10.183" v="405"/>
          <ac:spMkLst>
            <pc:docMk/>
            <pc:sldMk cId="3493541699" sldId="370"/>
            <ac:spMk id="11" creationId="{25912B68-4E54-3D66-E9CD-F209BB5836FB}"/>
          </ac:spMkLst>
        </pc:spChg>
        <pc:spChg chg="add mod">
          <ac:chgData name="Estefania Castillo Rodriguez" userId="4c27223f-0cea-4758-88bb-5f10c56c8f4a" providerId="ADAL" clId="{DB9130AE-0C09-4688-A5E3-D7A3AEC5030F}" dt="2023-01-03T15:41:10.183" v="405"/>
          <ac:spMkLst>
            <pc:docMk/>
            <pc:sldMk cId="3493541699" sldId="370"/>
            <ac:spMk id="12" creationId="{CDE93007-5133-150D-450F-C167F30A5290}"/>
          </ac:spMkLst>
        </pc:spChg>
        <pc:spChg chg="add mod">
          <ac:chgData name="Estefania Castillo Rodriguez" userId="4c27223f-0cea-4758-88bb-5f10c56c8f4a" providerId="ADAL" clId="{DB9130AE-0C09-4688-A5E3-D7A3AEC5030F}" dt="2023-01-03T15:41:10.183" v="405"/>
          <ac:spMkLst>
            <pc:docMk/>
            <pc:sldMk cId="3493541699" sldId="370"/>
            <ac:spMk id="13" creationId="{25F2FC08-757D-08B6-80E4-6FE4809EE47D}"/>
          </ac:spMkLst>
        </pc:spChg>
        <pc:spChg chg="add mod">
          <ac:chgData name="Estefania Castillo Rodriguez" userId="4c27223f-0cea-4758-88bb-5f10c56c8f4a" providerId="ADAL" clId="{DB9130AE-0C09-4688-A5E3-D7A3AEC5030F}" dt="2023-01-03T15:41:10.183" v="405"/>
          <ac:spMkLst>
            <pc:docMk/>
            <pc:sldMk cId="3493541699" sldId="370"/>
            <ac:spMk id="14" creationId="{31AB48F1-C758-6C6C-7C2E-23808B731566}"/>
          </ac:spMkLst>
        </pc:spChg>
        <pc:graphicFrameChg chg="add del mod">
          <ac:chgData name="Estefania Castillo Rodriguez" userId="4c27223f-0cea-4758-88bb-5f10c56c8f4a" providerId="ADAL" clId="{DB9130AE-0C09-4688-A5E3-D7A3AEC5030F}" dt="2023-01-03T14:08:21.440" v="343" actId="478"/>
          <ac:graphicFrameMkLst>
            <pc:docMk/>
            <pc:sldMk cId="3493541699" sldId="370"/>
            <ac:graphicFrameMk id="2" creationId="{378B3B84-81D5-8BFA-E302-32707A627F33}"/>
          </ac:graphicFrameMkLst>
        </pc:graphicFrameChg>
        <pc:graphicFrameChg chg="add del mod modGraphic">
          <ac:chgData name="Estefania Castillo Rodriguez" userId="4c27223f-0cea-4758-88bb-5f10c56c8f4a" providerId="ADAL" clId="{DB9130AE-0C09-4688-A5E3-D7A3AEC5030F}" dt="2023-01-03T14:52:08.026" v="348" actId="478"/>
          <ac:graphicFrameMkLst>
            <pc:docMk/>
            <pc:sldMk cId="3493541699" sldId="370"/>
            <ac:graphicFrameMk id="3" creationId="{0F05C6AB-5ED0-74C2-B03D-DFF5B48199A5}"/>
          </ac:graphicFrameMkLst>
        </pc:graphicFrameChg>
        <pc:graphicFrameChg chg="add del mod">
          <ac:chgData name="Estefania Castillo Rodriguez" userId="4c27223f-0cea-4758-88bb-5f10c56c8f4a" providerId="ADAL" clId="{DB9130AE-0C09-4688-A5E3-D7A3AEC5030F}" dt="2023-01-03T15:42:25.955" v="413" actId="21"/>
          <ac:graphicFrameMkLst>
            <pc:docMk/>
            <pc:sldMk cId="3493541699" sldId="370"/>
            <ac:graphicFrameMk id="4" creationId="{4BD72FB4-F3C0-6B8F-FA42-77A4B2C75DA7}"/>
          </ac:graphicFrameMkLst>
        </pc:graphicFrameChg>
        <pc:graphicFrameChg chg="add del mod modGraphic">
          <ac:chgData name="Estefania Castillo Rodriguez" userId="4c27223f-0cea-4758-88bb-5f10c56c8f4a" providerId="ADAL" clId="{DB9130AE-0C09-4688-A5E3-D7A3AEC5030F}" dt="2023-01-03T15:35:48.067" v="369" actId="478"/>
          <ac:graphicFrameMkLst>
            <pc:docMk/>
            <pc:sldMk cId="3493541699" sldId="370"/>
            <ac:graphicFrameMk id="5" creationId="{CDC23D80-CD85-D599-1162-5667DCAC9792}"/>
          </ac:graphicFrameMkLst>
        </pc:graphicFrameChg>
        <pc:graphicFrameChg chg="add del mod modGraphic">
          <ac:chgData name="Estefania Castillo Rodriguez" userId="4c27223f-0cea-4758-88bb-5f10c56c8f4a" providerId="ADAL" clId="{DB9130AE-0C09-4688-A5E3-D7A3AEC5030F}" dt="2023-01-03T15:43:23.178" v="428" actId="21"/>
          <ac:graphicFrameMkLst>
            <pc:docMk/>
            <pc:sldMk cId="3493541699" sldId="370"/>
            <ac:graphicFrameMk id="6" creationId="{D779E8C6-844F-D946-75CA-388FE09EAAD2}"/>
          </ac:graphicFrameMkLst>
        </pc:graphicFrameChg>
      </pc:sldChg>
    </pc:docChg>
  </pc:docChgLst>
  <pc:docChgLst>
    <pc:chgData name="Estefania Castillo Rodriguez" userId="4c27223f-0cea-4758-88bb-5f10c56c8f4a" providerId="ADAL" clId="{287DD1B4-E842-4130-867E-3FF9ABEC6CF9}"/>
    <pc:docChg chg="undo custSel delSld modSld modSection">
      <pc:chgData name="Estefania Castillo Rodriguez" userId="4c27223f-0cea-4758-88bb-5f10c56c8f4a" providerId="ADAL" clId="{287DD1B4-E842-4130-867E-3FF9ABEC6CF9}" dt="2023-01-12T20:01:31.370" v="356" actId="1076"/>
      <pc:docMkLst>
        <pc:docMk/>
      </pc:docMkLst>
      <pc:sldChg chg="modSp mod">
        <pc:chgData name="Estefania Castillo Rodriguez" userId="4c27223f-0cea-4758-88bb-5f10c56c8f4a" providerId="ADAL" clId="{287DD1B4-E842-4130-867E-3FF9ABEC6CF9}" dt="2023-01-11T20:30:47.514" v="59" actId="20577"/>
        <pc:sldMkLst>
          <pc:docMk/>
          <pc:sldMk cId="482049991" sldId="264"/>
        </pc:sldMkLst>
        <pc:spChg chg="mod">
          <ac:chgData name="Estefania Castillo Rodriguez" userId="4c27223f-0cea-4758-88bb-5f10c56c8f4a" providerId="ADAL" clId="{287DD1B4-E842-4130-867E-3FF9ABEC6CF9}" dt="2023-01-11T20:30:40.111" v="51" actId="20577"/>
          <ac:spMkLst>
            <pc:docMk/>
            <pc:sldMk cId="482049991" sldId="264"/>
            <ac:spMk id="86" creationId="{00000000-0000-0000-0000-000000000000}"/>
          </ac:spMkLst>
        </pc:spChg>
        <pc:spChg chg="mod">
          <ac:chgData name="Estefania Castillo Rodriguez" userId="4c27223f-0cea-4758-88bb-5f10c56c8f4a" providerId="ADAL" clId="{287DD1B4-E842-4130-867E-3FF9ABEC6CF9}" dt="2023-01-11T20:30:47.514" v="59" actId="20577"/>
          <ac:spMkLst>
            <pc:docMk/>
            <pc:sldMk cId="482049991" sldId="264"/>
            <ac:spMk id="87" creationId="{00000000-0000-0000-0000-000000000000}"/>
          </ac:spMkLst>
        </pc:spChg>
      </pc:sldChg>
      <pc:sldChg chg="delSp modSp del mod">
        <pc:chgData name="Estefania Castillo Rodriguez" userId="4c27223f-0cea-4758-88bb-5f10c56c8f4a" providerId="ADAL" clId="{287DD1B4-E842-4130-867E-3FF9ABEC6CF9}" dt="2023-01-11T20:30:58.366" v="63" actId="47"/>
        <pc:sldMkLst>
          <pc:docMk/>
          <pc:sldMk cId="2398970646" sldId="265"/>
        </pc:sldMkLst>
        <pc:grpChg chg="del mod">
          <ac:chgData name="Estefania Castillo Rodriguez" userId="4c27223f-0cea-4758-88bb-5f10c56c8f4a" providerId="ADAL" clId="{287DD1B4-E842-4130-867E-3FF9ABEC6CF9}" dt="2023-01-11T20:30:56.466" v="62" actId="478"/>
          <ac:grpSpMkLst>
            <pc:docMk/>
            <pc:sldMk cId="2398970646" sldId="265"/>
            <ac:grpSpMk id="4" creationId="{00000000-0000-0000-0000-000000000000}"/>
          </ac:grpSpMkLst>
        </pc:grpChg>
      </pc:sldChg>
      <pc:sldChg chg="modSp mod">
        <pc:chgData name="Estefania Castillo Rodriguez" userId="4c27223f-0cea-4758-88bb-5f10c56c8f4a" providerId="ADAL" clId="{287DD1B4-E842-4130-867E-3FF9ABEC6CF9}" dt="2023-01-12T19:50:52.984" v="263" actId="20577"/>
        <pc:sldMkLst>
          <pc:docMk/>
          <pc:sldMk cId="729399847" sldId="266"/>
        </pc:sldMkLst>
        <pc:spChg chg="mod">
          <ac:chgData name="Estefania Castillo Rodriguez" userId="4c27223f-0cea-4758-88bb-5f10c56c8f4a" providerId="ADAL" clId="{287DD1B4-E842-4130-867E-3FF9ABEC6CF9}" dt="2023-01-12T19:50:52.984" v="263" actId="20577"/>
          <ac:spMkLst>
            <pc:docMk/>
            <pc:sldMk cId="729399847" sldId="266"/>
            <ac:spMk id="5" creationId="{00000000-0000-0000-0000-000000000000}"/>
          </ac:spMkLst>
        </pc:spChg>
      </pc:sldChg>
      <pc:sldChg chg="del">
        <pc:chgData name="Estefania Castillo Rodriguez" userId="4c27223f-0cea-4758-88bb-5f10c56c8f4a" providerId="ADAL" clId="{287DD1B4-E842-4130-867E-3FF9ABEC6CF9}" dt="2023-01-12T14:09:28.127" v="210" actId="47"/>
        <pc:sldMkLst>
          <pc:docMk/>
          <pc:sldMk cId="3875543316" sldId="267"/>
        </pc:sldMkLst>
      </pc:sldChg>
      <pc:sldChg chg="addSp delSp modSp mod">
        <pc:chgData name="Estefania Castillo Rodriguez" userId="4c27223f-0cea-4758-88bb-5f10c56c8f4a" providerId="ADAL" clId="{287DD1B4-E842-4130-867E-3FF9ABEC6CF9}" dt="2023-01-12T20:01:31.370" v="356" actId="1076"/>
        <pc:sldMkLst>
          <pc:docMk/>
          <pc:sldMk cId="3835265024" sldId="288"/>
        </pc:sldMkLst>
        <pc:spChg chg="mod">
          <ac:chgData name="Estefania Castillo Rodriguez" userId="4c27223f-0cea-4758-88bb-5f10c56c8f4a" providerId="ADAL" clId="{287DD1B4-E842-4130-867E-3FF9ABEC6CF9}" dt="2023-01-12T20:01:31.370" v="356" actId="1076"/>
          <ac:spMkLst>
            <pc:docMk/>
            <pc:sldMk cId="3835265024" sldId="288"/>
            <ac:spMk id="6" creationId="{00000000-0000-0000-0000-000000000000}"/>
          </ac:spMkLst>
        </pc:spChg>
        <pc:graphicFrameChg chg="add mod">
          <ac:chgData name="Estefania Castillo Rodriguez" userId="4c27223f-0cea-4758-88bb-5f10c56c8f4a" providerId="ADAL" clId="{287DD1B4-E842-4130-867E-3FF9ABEC6CF9}" dt="2023-01-12T19:56:33.880" v="270" actId="14100"/>
          <ac:graphicFrameMkLst>
            <pc:docMk/>
            <pc:sldMk cId="3835265024" sldId="288"/>
            <ac:graphicFrameMk id="17" creationId="{2D644A65-BD79-9306-BF52-A0CCD6AC56C3}"/>
          </ac:graphicFrameMkLst>
        </pc:graphicFrameChg>
        <pc:graphicFrameChg chg="del">
          <ac:chgData name="Estefania Castillo Rodriguez" userId="4c27223f-0cea-4758-88bb-5f10c56c8f4a" providerId="ADAL" clId="{287DD1B4-E842-4130-867E-3FF9ABEC6CF9}" dt="2023-01-12T19:56:24.221" v="264" actId="478"/>
          <ac:graphicFrameMkLst>
            <pc:docMk/>
            <pc:sldMk cId="3835265024" sldId="288"/>
            <ac:graphicFrameMk id="21" creationId="{FE5E3C32-5C1B-2DDA-813D-EAD6B20187D3}"/>
          </ac:graphicFrameMkLst>
        </pc:graphicFrameChg>
        <pc:graphicFrameChg chg="del mod modGraphic">
          <ac:chgData name="Estefania Castillo Rodriguez" userId="4c27223f-0cea-4758-88bb-5f10c56c8f4a" providerId="ADAL" clId="{287DD1B4-E842-4130-867E-3FF9ABEC6CF9}" dt="2023-01-12T19:56:26.375" v="265" actId="478"/>
          <ac:graphicFrameMkLst>
            <pc:docMk/>
            <pc:sldMk cId="3835265024" sldId="288"/>
            <ac:graphicFrameMk id="24" creationId="{7D3969DE-4C3C-3FF7-5C17-2A1B13BFA4F4}"/>
          </ac:graphicFrameMkLst>
        </pc:graphicFrameChg>
        <pc:picChg chg="del">
          <ac:chgData name="Estefania Castillo Rodriguez" userId="4c27223f-0cea-4758-88bb-5f10c56c8f4a" providerId="ADAL" clId="{287DD1B4-E842-4130-867E-3FF9ABEC6CF9}" dt="2023-01-12T19:56:28.195" v="266" actId="478"/>
          <ac:picMkLst>
            <pc:docMk/>
            <pc:sldMk cId="3835265024" sldId="288"/>
            <ac:picMk id="11" creationId="{642A9A13-D9F3-1C4E-C70B-A0FACBEE6DC0}"/>
          </ac:picMkLst>
        </pc:picChg>
      </pc:sldChg>
      <pc:sldChg chg="del">
        <pc:chgData name="Estefania Castillo Rodriguez" userId="4c27223f-0cea-4758-88bb-5f10c56c8f4a" providerId="ADAL" clId="{287DD1B4-E842-4130-867E-3FF9ABEC6CF9}" dt="2023-01-12T14:09:30.509" v="214" actId="47"/>
        <pc:sldMkLst>
          <pc:docMk/>
          <pc:sldMk cId="137492999" sldId="296"/>
        </pc:sldMkLst>
      </pc:sldChg>
      <pc:sldChg chg="del">
        <pc:chgData name="Estefania Castillo Rodriguez" userId="4c27223f-0cea-4758-88bb-5f10c56c8f4a" providerId="ADAL" clId="{287DD1B4-E842-4130-867E-3FF9ABEC6CF9}" dt="2023-01-12T14:08:56.325" v="204" actId="47"/>
        <pc:sldMkLst>
          <pc:docMk/>
          <pc:sldMk cId="1494058510" sldId="332"/>
        </pc:sldMkLst>
      </pc:sldChg>
      <pc:sldChg chg="del">
        <pc:chgData name="Estefania Castillo Rodriguez" userId="4c27223f-0cea-4758-88bb-5f10c56c8f4a" providerId="ADAL" clId="{287DD1B4-E842-4130-867E-3FF9ABEC6CF9}" dt="2023-01-12T14:09:29.122" v="212" actId="47"/>
        <pc:sldMkLst>
          <pc:docMk/>
          <pc:sldMk cId="1419718548" sldId="345"/>
        </pc:sldMkLst>
      </pc:sldChg>
      <pc:sldChg chg="del">
        <pc:chgData name="Estefania Castillo Rodriguez" userId="4c27223f-0cea-4758-88bb-5f10c56c8f4a" providerId="ADAL" clId="{287DD1B4-E842-4130-867E-3FF9ABEC6CF9}" dt="2023-01-12T14:07:23.290" v="150" actId="47"/>
        <pc:sldMkLst>
          <pc:docMk/>
          <pc:sldMk cId="1653026761" sldId="362"/>
        </pc:sldMkLst>
      </pc:sldChg>
      <pc:sldChg chg="delSp modSp mod">
        <pc:chgData name="Estefania Castillo Rodriguez" userId="4c27223f-0cea-4758-88bb-5f10c56c8f4a" providerId="ADAL" clId="{287DD1B4-E842-4130-867E-3FF9ABEC6CF9}" dt="2023-01-12T20:01:00.458" v="318" actId="20577"/>
        <pc:sldMkLst>
          <pc:docMk/>
          <pc:sldMk cId="3598221354" sldId="363"/>
        </pc:sldMkLst>
        <pc:spChg chg="mod">
          <ac:chgData name="Estefania Castillo Rodriguez" userId="4c27223f-0cea-4758-88bb-5f10c56c8f4a" providerId="ADAL" clId="{287DD1B4-E842-4130-867E-3FF9ABEC6CF9}" dt="2023-01-12T14:08:49.737" v="202" actId="1076"/>
          <ac:spMkLst>
            <pc:docMk/>
            <pc:sldMk cId="3598221354" sldId="363"/>
            <ac:spMk id="5" creationId="{00000000-0000-0000-0000-000000000000}"/>
          </ac:spMkLst>
        </pc:spChg>
        <pc:spChg chg="del">
          <ac:chgData name="Estefania Castillo Rodriguez" userId="4c27223f-0cea-4758-88bb-5f10c56c8f4a" providerId="ADAL" clId="{287DD1B4-E842-4130-867E-3FF9ABEC6CF9}" dt="2023-01-12T14:07:29.356" v="151" actId="478"/>
          <ac:spMkLst>
            <pc:docMk/>
            <pc:sldMk cId="3598221354" sldId="363"/>
            <ac:spMk id="6" creationId="{F12392EE-AD00-9453-FD01-E8BC9D301329}"/>
          </ac:spMkLst>
        </pc:spChg>
        <pc:spChg chg="mod">
          <ac:chgData name="Estefania Castillo Rodriguez" userId="4c27223f-0cea-4758-88bb-5f10c56c8f4a" providerId="ADAL" clId="{287DD1B4-E842-4130-867E-3FF9ABEC6CF9}" dt="2023-01-12T20:01:00.458" v="318" actId="20577"/>
          <ac:spMkLst>
            <pc:docMk/>
            <pc:sldMk cId="3598221354" sldId="363"/>
            <ac:spMk id="7" creationId="{00000000-0000-0000-0000-000000000000}"/>
          </ac:spMkLst>
        </pc:spChg>
        <pc:graphicFrameChg chg="mod">
          <ac:chgData name="Estefania Castillo Rodriguez" userId="4c27223f-0cea-4758-88bb-5f10c56c8f4a" providerId="ADAL" clId="{287DD1B4-E842-4130-867E-3FF9ABEC6CF9}" dt="2023-01-12T14:07:37.285" v="154" actId="14100"/>
          <ac:graphicFrameMkLst>
            <pc:docMk/>
            <pc:sldMk cId="3598221354" sldId="363"/>
            <ac:graphicFrameMk id="19" creationId="{3C56C1EF-7474-C8FB-68FA-8AF3D5732882}"/>
          </ac:graphicFrameMkLst>
        </pc:graphicFrameChg>
        <pc:picChg chg="del">
          <ac:chgData name="Estefania Castillo Rodriguez" userId="4c27223f-0cea-4758-88bb-5f10c56c8f4a" providerId="ADAL" clId="{287DD1B4-E842-4130-867E-3FF9ABEC6CF9}" dt="2023-01-12T14:07:29.356" v="151" actId="478"/>
          <ac:picMkLst>
            <pc:docMk/>
            <pc:sldMk cId="3598221354" sldId="363"/>
            <ac:picMk id="26" creationId="{4C4D0035-CFBA-E9DA-9F01-34D8987DC9F2}"/>
          </ac:picMkLst>
        </pc:picChg>
      </pc:sldChg>
      <pc:sldChg chg="del">
        <pc:chgData name="Estefania Castillo Rodriguez" userId="4c27223f-0cea-4758-88bb-5f10c56c8f4a" providerId="ADAL" clId="{287DD1B4-E842-4130-867E-3FF9ABEC6CF9}" dt="2023-01-12T14:08:58.477" v="205" actId="47"/>
        <pc:sldMkLst>
          <pc:docMk/>
          <pc:sldMk cId="2510693023" sldId="364"/>
        </pc:sldMkLst>
      </pc:sldChg>
      <pc:sldChg chg="del">
        <pc:chgData name="Estefania Castillo Rodriguez" userId="4c27223f-0cea-4758-88bb-5f10c56c8f4a" providerId="ADAL" clId="{287DD1B4-E842-4130-867E-3FF9ABEC6CF9}" dt="2023-01-12T14:09:00.973" v="206" actId="47"/>
        <pc:sldMkLst>
          <pc:docMk/>
          <pc:sldMk cId="1965429761" sldId="365"/>
        </pc:sldMkLst>
      </pc:sldChg>
      <pc:sldChg chg="del">
        <pc:chgData name="Estefania Castillo Rodriguez" userId="4c27223f-0cea-4758-88bb-5f10c56c8f4a" providerId="ADAL" clId="{287DD1B4-E842-4130-867E-3FF9ABEC6CF9}" dt="2023-01-12T14:09:06.761" v="207" actId="47"/>
        <pc:sldMkLst>
          <pc:docMk/>
          <pc:sldMk cId="815772595" sldId="366"/>
        </pc:sldMkLst>
      </pc:sldChg>
      <pc:sldChg chg="del">
        <pc:chgData name="Estefania Castillo Rodriguez" userId="4c27223f-0cea-4758-88bb-5f10c56c8f4a" providerId="ADAL" clId="{287DD1B4-E842-4130-867E-3FF9ABEC6CF9}" dt="2023-01-12T14:09:28.822" v="211" actId="47"/>
        <pc:sldMkLst>
          <pc:docMk/>
          <pc:sldMk cId="1870793221" sldId="367"/>
        </pc:sldMkLst>
      </pc:sldChg>
      <pc:sldChg chg="addSp delSp modSp mod">
        <pc:chgData name="Estefania Castillo Rodriguez" userId="4c27223f-0cea-4758-88bb-5f10c56c8f4a" providerId="ADAL" clId="{287DD1B4-E842-4130-867E-3FF9ABEC6CF9}" dt="2023-01-12T20:01:07.223" v="319"/>
        <pc:sldMkLst>
          <pc:docMk/>
          <pc:sldMk cId="927984056" sldId="368"/>
        </pc:sldMkLst>
        <pc:spChg chg="add mod">
          <ac:chgData name="Estefania Castillo Rodriguez" userId="4c27223f-0cea-4758-88bb-5f10c56c8f4a" providerId="ADAL" clId="{287DD1B4-E842-4130-867E-3FF9ABEC6CF9}" dt="2023-01-12T20:01:07.223" v="319"/>
          <ac:spMkLst>
            <pc:docMk/>
            <pc:sldMk cId="927984056" sldId="368"/>
            <ac:spMk id="13" creationId="{1E74D48F-7316-D3E0-7FB0-4F2DC4280E34}"/>
          </ac:spMkLst>
        </pc:spChg>
        <pc:spChg chg="del">
          <ac:chgData name="Estefania Castillo Rodriguez" userId="4c27223f-0cea-4758-88bb-5f10c56c8f4a" providerId="ADAL" clId="{287DD1B4-E842-4130-867E-3FF9ABEC6CF9}" dt="2023-01-12T14:09:15.292" v="208" actId="478"/>
          <ac:spMkLst>
            <pc:docMk/>
            <pc:sldMk cId="927984056" sldId="368"/>
            <ac:spMk id="16" creationId="{BB9E12E9-C555-5BD7-7690-A3F8F1446DFE}"/>
          </ac:spMkLst>
        </pc:spChg>
        <pc:spChg chg="del">
          <ac:chgData name="Estefania Castillo Rodriguez" userId="4c27223f-0cea-4758-88bb-5f10c56c8f4a" providerId="ADAL" clId="{287DD1B4-E842-4130-867E-3FF9ABEC6CF9}" dt="2023-01-12T14:09:18.098" v="209" actId="478"/>
          <ac:spMkLst>
            <pc:docMk/>
            <pc:sldMk cId="927984056" sldId="368"/>
            <ac:spMk id="23" creationId="{00000000-0000-0000-0000-000000000000}"/>
          </ac:spMkLst>
        </pc:spChg>
        <pc:spChg chg="del">
          <ac:chgData name="Estefania Castillo Rodriguez" userId="4c27223f-0cea-4758-88bb-5f10c56c8f4a" providerId="ADAL" clId="{287DD1B4-E842-4130-867E-3FF9ABEC6CF9}" dt="2023-01-12T14:09:15.292" v="208" actId="478"/>
          <ac:spMkLst>
            <pc:docMk/>
            <pc:sldMk cId="927984056" sldId="368"/>
            <ac:spMk id="28" creationId="{365E3DCE-5C4A-8E97-B569-5B786C44D863}"/>
          </ac:spMkLst>
        </pc:spChg>
        <pc:spChg chg="del">
          <ac:chgData name="Estefania Castillo Rodriguez" userId="4c27223f-0cea-4758-88bb-5f10c56c8f4a" providerId="ADAL" clId="{287DD1B4-E842-4130-867E-3FF9ABEC6CF9}" dt="2023-01-12T14:09:15.292" v="208" actId="478"/>
          <ac:spMkLst>
            <pc:docMk/>
            <pc:sldMk cId="927984056" sldId="368"/>
            <ac:spMk id="29" creationId="{6B7A869B-43E9-5078-15EE-92C912D115FA}"/>
          </ac:spMkLst>
        </pc:spChg>
        <pc:spChg chg="del">
          <ac:chgData name="Estefania Castillo Rodriguez" userId="4c27223f-0cea-4758-88bb-5f10c56c8f4a" providerId="ADAL" clId="{287DD1B4-E842-4130-867E-3FF9ABEC6CF9}" dt="2023-01-12T14:09:15.292" v="208" actId="478"/>
          <ac:spMkLst>
            <pc:docMk/>
            <pc:sldMk cId="927984056" sldId="368"/>
            <ac:spMk id="30" creationId="{D74333EA-6742-10F9-058C-718255769B23}"/>
          </ac:spMkLst>
        </pc:spChg>
        <pc:graphicFrameChg chg="add mod">
          <ac:chgData name="Estefania Castillo Rodriguez" userId="4c27223f-0cea-4758-88bb-5f10c56c8f4a" providerId="ADAL" clId="{287DD1B4-E842-4130-867E-3FF9ABEC6CF9}" dt="2023-01-12T19:49:05.209" v="221" actId="1076"/>
          <ac:graphicFrameMkLst>
            <pc:docMk/>
            <pc:sldMk cId="927984056" sldId="368"/>
            <ac:graphicFrameMk id="12" creationId="{35C2BC56-7433-5F08-B8D1-4125B37102D3}"/>
          </ac:graphicFrameMkLst>
        </pc:graphicFrameChg>
        <pc:graphicFrameChg chg="del">
          <ac:chgData name="Estefania Castillo Rodriguez" userId="4c27223f-0cea-4758-88bb-5f10c56c8f4a" providerId="ADAL" clId="{287DD1B4-E842-4130-867E-3FF9ABEC6CF9}" dt="2023-01-12T14:09:15.292" v="208" actId="478"/>
          <ac:graphicFrameMkLst>
            <pc:docMk/>
            <pc:sldMk cId="927984056" sldId="368"/>
            <ac:graphicFrameMk id="14" creationId="{928DD892-1E9D-268E-F3B7-BBA6F767AEBE}"/>
          </ac:graphicFrameMkLst>
        </pc:graphicFrameChg>
        <pc:graphicFrameChg chg="del">
          <ac:chgData name="Estefania Castillo Rodriguez" userId="4c27223f-0cea-4758-88bb-5f10c56c8f4a" providerId="ADAL" clId="{287DD1B4-E842-4130-867E-3FF9ABEC6CF9}" dt="2023-01-12T14:09:15.292" v="208" actId="478"/>
          <ac:graphicFrameMkLst>
            <pc:docMk/>
            <pc:sldMk cId="927984056" sldId="368"/>
            <ac:graphicFrameMk id="15" creationId="{F562317C-323B-A0F0-ABC4-75007E58F6A8}"/>
          </ac:graphicFrameMkLst>
        </pc:graphicFrameChg>
        <pc:graphicFrameChg chg="del">
          <ac:chgData name="Estefania Castillo Rodriguez" userId="4c27223f-0cea-4758-88bb-5f10c56c8f4a" providerId="ADAL" clId="{287DD1B4-E842-4130-867E-3FF9ABEC6CF9}" dt="2023-01-12T14:09:15.292" v="208" actId="478"/>
          <ac:graphicFrameMkLst>
            <pc:docMk/>
            <pc:sldMk cId="927984056" sldId="368"/>
            <ac:graphicFrameMk id="17" creationId="{CEAFEC03-B360-A3AB-4916-C3B0E0396BF2}"/>
          </ac:graphicFrameMkLst>
        </pc:graphicFrameChg>
      </pc:sldChg>
      <pc:sldChg chg="del">
        <pc:chgData name="Estefania Castillo Rodriguez" userId="4c27223f-0cea-4758-88bb-5f10c56c8f4a" providerId="ADAL" clId="{287DD1B4-E842-4130-867E-3FF9ABEC6CF9}" dt="2023-01-12T14:09:29.570" v="213" actId="47"/>
        <pc:sldMkLst>
          <pc:docMk/>
          <pc:sldMk cId="2775335621" sldId="369"/>
        </pc:sldMkLst>
      </pc:sldChg>
      <pc:sldChg chg="del">
        <pc:chgData name="Estefania Castillo Rodriguez" userId="4c27223f-0cea-4758-88bb-5f10c56c8f4a" providerId="ADAL" clId="{287DD1B4-E842-4130-867E-3FF9ABEC6CF9}" dt="2023-01-12T14:07:41.431" v="155" actId="47"/>
        <pc:sldMkLst>
          <pc:docMk/>
          <pc:sldMk cId="1511367422" sldId="370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castillor\Downloads\BITACORA%20HOSPITALIZACION%20(1)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castillor\Downloads\Bitacora%20Urgencias%202022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Bienvenidas Urgencias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Hoja1!$A$2:$A$13</c:f>
              <c:strCache>
                <c:ptCount val="12"/>
                <c:pt idx="0">
                  <c:v>Enero</c:v>
                </c:pt>
                <c:pt idx="1">
                  <c:v>Febrero</c:v>
                </c:pt>
                <c:pt idx="2">
                  <c:v>Marzo</c:v>
                </c:pt>
                <c:pt idx="3">
                  <c:v>Abril</c:v>
                </c:pt>
                <c:pt idx="4">
                  <c:v>Mayo</c:v>
                </c:pt>
                <c:pt idx="5">
                  <c:v>Junio</c:v>
                </c:pt>
                <c:pt idx="6">
                  <c:v>Julio</c:v>
                </c:pt>
                <c:pt idx="7">
                  <c:v>Agosto</c:v>
                </c:pt>
                <c:pt idx="8">
                  <c:v>Septiembre</c:v>
                </c:pt>
                <c:pt idx="9">
                  <c:v>Octubre</c:v>
                </c:pt>
                <c:pt idx="10">
                  <c:v>Noviembre</c:v>
                </c:pt>
                <c:pt idx="11">
                  <c:v>Diciembre</c:v>
                </c:pt>
              </c:strCache>
            </c:strRef>
          </c:cat>
          <c:val>
            <c:numRef>
              <c:f>Hoja1!$B$2:$B$13</c:f>
              <c:numCache>
                <c:formatCode>General</c:formatCode>
                <c:ptCount val="12"/>
                <c:pt idx="0">
                  <c:v>504</c:v>
                </c:pt>
                <c:pt idx="1">
                  <c:v>493</c:v>
                </c:pt>
                <c:pt idx="2">
                  <c:v>499</c:v>
                </c:pt>
                <c:pt idx="3">
                  <c:v>489</c:v>
                </c:pt>
                <c:pt idx="4">
                  <c:v>577</c:v>
                </c:pt>
                <c:pt idx="5">
                  <c:v>778</c:v>
                </c:pt>
                <c:pt idx="6">
                  <c:v>704</c:v>
                </c:pt>
                <c:pt idx="7">
                  <c:v>798</c:v>
                </c:pt>
                <c:pt idx="8">
                  <c:v>771</c:v>
                </c:pt>
                <c:pt idx="9">
                  <c:v>826</c:v>
                </c:pt>
                <c:pt idx="10">
                  <c:v>652</c:v>
                </c:pt>
                <c:pt idx="11">
                  <c:v>686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289-4594-B9C5-49EE07C1C19B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Bienvenida Hospitalización / UCI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Hoja1!$A$2:$A$13</c:f>
              <c:strCache>
                <c:ptCount val="12"/>
                <c:pt idx="0">
                  <c:v>Enero</c:v>
                </c:pt>
                <c:pt idx="1">
                  <c:v>Febrero</c:v>
                </c:pt>
                <c:pt idx="2">
                  <c:v>Marzo</c:v>
                </c:pt>
                <c:pt idx="3">
                  <c:v>Abril</c:v>
                </c:pt>
                <c:pt idx="4">
                  <c:v>Mayo</c:v>
                </c:pt>
                <c:pt idx="5">
                  <c:v>Junio</c:v>
                </c:pt>
                <c:pt idx="6">
                  <c:v>Julio</c:v>
                </c:pt>
                <c:pt idx="7">
                  <c:v>Agosto</c:v>
                </c:pt>
                <c:pt idx="8">
                  <c:v>Septiembre</c:v>
                </c:pt>
                <c:pt idx="9">
                  <c:v>Octubre</c:v>
                </c:pt>
                <c:pt idx="10">
                  <c:v>Noviembre</c:v>
                </c:pt>
                <c:pt idx="11">
                  <c:v>Diciembre</c:v>
                </c:pt>
              </c:strCache>
            </c:strRef>
          </c:cat>
          <c:val>
            <c:numRef>
              <c:f>Hoja1!$C$2:$C$13</c:f>
              <c:numCache>
                <c:formatCode>General</c:formatCode>
                <c:ptCount val="12"/>
                <c:pt idx="0">
                  <c:v>510</c:v>
                </c:pt>
                <c:pt idx="1">
                  <c:v>469</c:v>
                </c:pt>
                <c:pt idx="2">
                  <c:v>429</c:v>
                </c:pt>
                <c:pt idx="3">
                  <c:v>366</c:v>
                </c:pt>
                <c:pt idx="4">
                  <c:v>433</c:v>
                </c:pt>
                <c:pt idx="5">
                  <c:v>511</c:v>
                </c:pt>
                <c:pt idx="6">
                  <c:v>410</c:v>
                </c:pt>
                <c:pt idx="7">
                  <c:v>509</c:v>
                </c:pt>
                <c:pt idx="8">
                  <c:v>611</c:v>
                </c:pt>
                <c:pt idx="9">
                  <c:v>543</c:v>
                </c:pt>
                <c:pt idx="10">
                  <c:v>542</c:v>
                </c:pt>
                <c:pt idx="11">
                  <c:v>573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289-4594-B9C5-49EE07C1C19B}"/>
            </c:ext>
          </c:extLst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Seguimiento larga estancia Hospitalización / UCI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Hoja1!$A$2:$A$13</c:f>
              <c:strCache>
                <c:ptCount val="12"/>
                <c:pt idx="0">
                  <c:v>Enero</c:v>
                </c:pt>
                <c:pt idx="1">
                  <c:v>Febrero</c:v>
                </c:pt>
                <c:pt idx="2">
                  <c:v>Marzo</c:v>
                </c:pt>
                <c:pt idx="3">
                  <c:v>Abril</c:v>
                </c:pt>
                <c:pt idx="4">
                  <c:v>Mayo</c:v>
                </c:pt>
                <c:pt idx="5">
                  <c:v>Junio</c:v>
                </c:pt>
                <c:pt idx="6">
                  <c:v>Julio</c:v>
                </c:pt>
                <c:pt idx="7">
                  <c:v>Agosto</c:v>
                </c:pt>
                <c:pt idx="8">
                  <c:v>Septiembre</c:v>
                </c:pt>
                <c:pt idx="9">
                  <c:v>Octubre</c:v>
                </c:pt>
                <c:pt idx="10">
                  <c:v>Noviembre</c:v>
                </c:pt>
                <c:pt idx="11">
                  <c:v>Diciembre</c:v>
                </c:pt>
              </c:strCache>
            </c:strRef>
          </c:cat>
          <c:val>
            <c:numRef>
              <c:f>Hoja1!$D$2:$D$13</c:f>
              <c:numCache>
                <c:formatCode>General</c:formatCode>
                <c:ptCount val="12"/>
                <c:pt idx="0">
                  <c:v>139</c:v>
                </c:pt>
                <c:pt idx="1">
                  <c:v>65</c:v>
                </c:pt>
                <c:pt idx="2">
                  <c:v>140</c:v>
                </c:pt>
                <c:pt idx="3">
                  <c:v>99</c:v>
                </c:pt>
                <c:pt idx="4">
                  <c:v>159</c:v>
                </c:pt>
                <c:pt idx="5">
                  <c:v>153</c:v>
                </c:pt>
                <c:pt idx="6">
                  <c:v>343</c:v>
                </c:pt>
                <c:pt idx="7">
                  <c:v>403</c:v>
                </c:pt>
                <c:pt idx="8">
                  <c:v>361</c:v>
                </c:pt>
                <c:pt idx="9">
                  <c:v>260</c:v>
                </c:pt>
                <c:pt idx="10">
                  <c:v>323</c:v>
                </c:pt>
                <c:pt idx="11">
                  <c:v>121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289-4594-B9C5-49EE07C1C19B}"/>
            </c:ext>
          </c:extLst>
        </c:ser>
        <c:ser>
          <c:idx val="4"/>
          <c:order val="4"/>
          <c:tx>
            <c:strRef>
              <c:f>Hoja1!$E$1</c:f>
              <c:strCache>
                <c:ptCount val="1"/>
                <c:pt idx="0">
                  <c:v>Seguimiento larga estancia Urgencias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strRef>
              <c:f>Hoja1!$A$2:$A$13</c:f>
              <c:strCache>
                <c:ptCount val="12"/>
                <c:pt idx="0">
                  <c:v>Enero</c:v>
                </c:pt>
                <c:pt idx="1">
                  <c:v>Febrero</c:v>
                </c:pt>
                <c:pt idx="2">
                  <c:v>Marzo</c:v>
                </c:pt>
                <c:pt idx="3">
                  <c:v>Abril</c:v>
                </c:pt>
                <c:pt idx="4">
                  <c:v>Mayo</c:v>
                </c:pt>
                <c:pt idx="5">
                  <c:v>Junio</c:v>
                </c:pt>
                <c:pt idx="6">
                  <c:v>Julio</c:v>
                </c:pt>
                <c:pt idx="7">
                  <c:v>Agosto</c:v>
                </c:pt>
                <c:pt idx="8">
                  <c:v>Septiembre</c:v>
                </c:pt>
                <c:pt idx="9">
                  <c:v>Octubre</c:v>
                </c:pt>
                <c:pt idx="10">
                  <c:v>Noviembre</c:v>
                </c:pt>
                <c:pt idx="11">
                  <c:v>Diciembre</c:v>
                </c:pt>
              </c:strCache>
            </c:strRef>
          </c:cat>
          <c:val>
            <c:numRef>
              <c:f>Hoja1!$E$2:$E$13</c:f>
              <c:numCache>
                <c:formatCode>General</c:formatCode>
                <c:ptCount val="12"/>
                <c:pt idx="0">
                  <c:v>11</c:v>
                </c:pt>
                <c:pt idx="1">
                  <c:v>48</c:v>
                </c:pt>
                <c:pt idx="2">
                  <c:v>36</c:v>
                </c:pt>
                <c:pt idx="3">
                  <c:v>95</c:v>
                </c:pt>
                <c:pt idx="4">
                  <c:v>35</c:v>
                </c:pt>
                <c:pt idx="5">
                  <c:v>69</c:v>
                </c:pt>
                <c:pt idx="6">
                  <c:v>18</c:v>
                </c:pt>
                <c:pt idx="7">
                  <c:v>106</c:v>
                </c:pt>
                <c:pt idx="8">
                  <c:v>37</c:v>
                </c:pt>
                <c:pt idx="9">
                  <c:v>77</c:v>
                </c:pt>
                <c:pt idx="10">
                  <c:v>57</c:v>
                </c:pt>
                <c:pt idx="11">
                  <c:v>24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B289-4594-B9C5-49EE07C1C1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97031775"/>
        <c:axId val="797022623"/>
        <c:extLst>
          <c:ext xmlns:c15="http://schemas.microsoft.com/office/drawing/2012/chart" uri="{02D57815-91ED-43cb-92C2-25804820EDAC}">
            <c15:filteredLineSeries>
              <c15:ser>
                <c:idx val="3"/>
                <c:order val="3"/>
                <c:tx>
                  <c:strRef>
                    <c:extLst>
                      <c:ext uri="{02D57815-91ED-43cb-92C2-25804820EDAC}">
                        <c15:formulaRef>
                          <c15:sqref>Hoja1!#REF!</c15:sqref>
                        </c15:formulaRef>
                      </c:ext>
                    </c:extLst>
                    <c:strCache>
                      <c:ptCount val="1"/>
                      <c:pt idx="0">
                        <c:v>#REF!</c:v>
                      </c:pt>
                    </c:strCache>
                  </c:strRef>
                </c:tx>
                <c:spPr>
                  <a:ln w="28575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</a:ln>
                    <a:effectLst/>
                  </c:spPr>
                </c:marker>
                <c:cat>
                  <c:strRef>
                    <c:extLst>
                      <c:ext uri="{02D57815-91ED-43cb-92C2-25804820EDAC}">
                        <c15:formulaRef>
                          <c15:sqref>Hoja1!$A$2:$A$13</c15:sqref>
                        </c15:formulaRef>
                      </c:ext>
                    </c:extLst>
                    <c:strCache>
                      <c:ptCount val="12"/>
                      <c:pt idx="0">
                        <c:v>Enero</c:v>
                      </c:pt>
                      <c:pt idx="1">
                        <c:v>Febrero</c:v>
                      </c:pt>
                      <c:pt idx="2">
                        <c:v>Marzo</c:v>
                      </c:pt>
                      <c:pt idx="3">
                        <c:v>Abril</c:v>
                      </c:pt>
                      <c:pt idx="4">
                        <c:v>Mayo</c:v>
                      </c:pt>
                      <c:pt idx="5">
                        <c:v>Junio</c:v>
                      </c:pt>
                      <c:pt idx="6">
                        <c:v>Julio</c:v>
                      </c:pt>
                      <c:pt idx="7">
                        <c:v>Agosto</c:v>
                      </c:pt>
                      <c:pt idx="8">
                        <c:v>Septiembre</c:v>
                      </c:pt>
                      <c:pt idx="9">
                        <c:v>Octubre</c:v>
                      </c:pt>
                      <c:pt idx="10">
                        <c:v>Noviembre</c:v>
                      </c:pt>
                      <c:pt idx="11">
                        <c:v>Diciembre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Hoja1!#REF!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1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4-B289-4594-B9C5-49EE07C1C19B}"/>
                  </c:ext>
                </c:extLst>
              </c15:ser>
            </c15:filteredLineSeries>
          </c:ext>
        </c:extLst>
      </c:lineChart>
      <c:catAx>
        <c:axId val="79703177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797022623"/>
        <c:crosses val="autoZero"/>
        <c:auto val="1"/>
        <c:lblAlgn val="ctr"/>
        <c:lblOffset val="100"/>
        <c:noMultiLvlLbl val="0"/>
      </c:catAx>
      <c:valAx>
        <c:axId val="79702262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7970317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cke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s-CO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'000'!$R$60:$AC$60</c:f>
              <c:strCache>
                <c:ptCount val="12"/>
                <c:pt idx="0">
                  <c:v>Ene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Dic</c:v>
                </c:pt>
              </c:strCache>
            </c:strRef>
          </c:cat>
          <c:val>
            <c:numRef>
              <c:f>'000'!$R$61:$AC$61</c:f>
              <c:numCache>
                <c:formatCode>General</c:formatCode>
                <c:ptCount val="12"/>
                <c:pt idx="0">
                  <c:v>633</c:v>
                </c:pt>
                <c:pt idx="1">
                  <c:v>506</c:v>
                </c:pt>
                <c:pt idx="2">
                  <c:v>509</c:v>
                </c:pt>
                <c:pt idx="3">
                  <c:v>504</c:v>
                </c:pt>
                <c:pt idx="4">
                  <c:v>415</c:v>
                </c:pt>
                <c:pt idx="5">
                  <c:v>339</c:v>
                </c:pt>
                <c:pt idx="6">
                  <c:v>503</c:v>
                </c:pt>
                <c:pt idx="7">
                  <c:v>606</c:v>
                </c:pt>
                <c:pt idx="8">
                  <c:v>705</c:v>
                </c:pt>
                <c:pt idx="9">
                  <c:v>839</c:v>
                </c:pt>
                <c:pt idx="10">
                  <c:v>671</c:v>
                </c:pt>
                <c:pt idx="11">
                  <c:v>366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ECC-42F7-90A8-464BA5A4D118}"/>
            </c:ext>
          </c:extLst>
        </c:ser>
        <c:dLbls>
          <c:dLblPos val="b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746625984"/>
        <c:axId val="746617664"/>
      </c:lineChart>
      <c:catAx>
        <c:axId val="7466259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CO"/>
          </a:p>
        </c:txPr>
        <c:crossAx val="746617664"/>
        <c:crosses val="autoZero"/>
        <c:auto val="1"/>
        <c:lblAlgn val="ctr"/>
        <c:lblOffset val="100"/>
        <c:noMultiLvlLbl val="0"/>
      </c:catAx>
      <c:valAx>
        <c:axId val="7466176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CO"/>
          </a:p>
        </c:txPr>
        <c:crossAx val="7466259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900">
          <a:latin typeface="Arial" panose="020B0604020202020204" pitchFamily="34" charset="0"/>
          <a:cs typeface="Arial" panose="020B0604020202020204" pitchFamily="34" charset="0"/>
        </a:defRPr>
      </a:pPr>
      <a:endParaRPr lang="es-CO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Hoja1!$A$1:$A$12</c:f>
              <c:strCache>
                <c:ptCount val="12"/>
                <c:pt idx="0">
                  <c:v>Ene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Dic</c:v>
                </c:pt>
              </c:strCache>
            </c:strRef>
          </c:cat>
          <c:val>
            <c:numRef>
              <c:f>Hoja1!$B$1:$B$12</c:f>
              <c:numCache>
                <c:formatCode>General</c:formatCode>
                <c:ptCount val="12"/>
                <c:pt idx="0">
                  <c:v>455</c:v>
                </c:pt>
                <c:pt idx="1">
                  <c:v>525</c:v>
                </c:pt>
                <c:pt idx="2">
                  <c:v>482</c:v>
                </c:pt>
                <c:pt idx="3">
                  <c:v>447</c:v>
                </c:pt>
                <c:pt idx="4">
                  <c:v>494</c:v>
                </c:pt>
                <c:pt idx="5">
                  <c:v>620</c:v>
                </c:pt>
                <c:pt idx="6">
                  <c:v>539</c:v>
                </c:pt>
                <c:pt idx="7">
                  <c:v>477</c:v>
                </c:pt>
                <c:pt idx="8">
                  <c:v>426</c:v>
                </c:pt>
                <c:pt idx="9">
                  <c:v>477</c:v>
                </c:pt>
                <c:pt idx="10">
                  <c:v>358</c:v>
                </c:pt>
                <c:pt idx="11">
                  <c:v>390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F18-4989-AB79-3660362EE9F5}"/>
            </c:ext>
          </c:extLst>
        </c:ser>
        <c:dLbls>
          <c:dLblPos val="b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766499999"/>
        <c:axId val="766500415"/>
      </c:lineChart>
      <c:catAx>
        <c:axId val="76649999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766500415"/>
        <c:crosses val="autoZero"/>
        <c:auto val="1"/>
        <c:lblAlgn val="ctr"/>
        <c:lblOffset val="100"/>
        <c:noMultiLvlLbl val="0"/>
      </c:catAx>
      <c:valAx>
        <c:axId val="76650041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76649999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1E09C1-5BAA-4F5C-A2FD-BF517B86CDBC}" type="datetimeFigureOut">
              <a:rPr lang="es-CO" smtClean="0"/>
              <a:t>11/01/2023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C5131-D7EC-4894-9E6B-96466B5196F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28165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7E2BA-822A-4AEB-9201-D11779F4B2EA}" type="datetimeFigureOut">
              <a:rPr lang="es-CO" smtClean="0"/>
              <a:t>11/01/2023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FF6B3-1CFB-448C-97B5-EAFB7151FB5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97606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7E2BA-822A-4AEB-9201-D11779F4B2EA}" type="datetimeFigureOut">
              <a:rPr lang="es-CO" smtClean="0"/>
              <a:t>11/01/2023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FF6B3-1CFB-448C-97B5-EAFB7151FB5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47212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7E2BA-822A-4AEB-9201-D11779F4B2EA}" type="datetimeFigureOut">
              <a:rPr lang="es-CO" smtClean="0"/>
              <a:t>11/01/2023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FF6B3-1CFB-448C-97B5-EAFB7151FB5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48976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7E2BA-822A-4AEB-9201-D11779F4B2EA}" type="datetimeFigureOut">
              <a:rPr lang="es-CO" smtClean="0"/>
              <a:t>11/01/2023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FF6B3-1CFB-448C-97B5-EAFB7151FB5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82271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7E2BA-822A-4AEB-9201-D11779F4B2EA}" type="datetimeFigureOut">
              <a:rPr lang="es-CO" smtClean="0"/>
              <a:t>11/01/2023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FF6B3-1CFB-448C-97B5-EAFB7151FB5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33050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7E2BA-822A-4AEB-9201-D11779F4B2EA}" type="datetimeFigureOut">
              <a:rPr lang="es-CO" smtClean="0"/>
              <a:t>11/01/2023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FF6B3-1CFB-448C-97B5-EAFB7151FB5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34965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7E2BA-822A-4AEB-9201-D11779F4B2EA}" type="datetimeFigureOut">
              <a:rPr lang="es-CO" smtClean="0"/>
              <a:t>11/01/2023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FF6B3-1CFB-448C-97B5-EAFB7151FB5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35151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7E2BA-822A-4AEB-9201-D11779F4B2EA}" type="datetimeFigureOut">
              <a:rPr lang="es-CO" smtClean="0"/>
              <a:t>11/01/2023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FF6B3-1CFB-448C-97B5-EAFB7151FB5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34696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7E2BA-822A-4AEB-9201-D11779F4B2EA}" type="datetimeFigureOut">
              <a:rPr lang="es-CO" smtClean="0"/>
              <a:t>11/01/2023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FF6B3-1CFB-448C-97B5-EAFB7151FB5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15416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7E2BA-822A-4AEB-9201-D11779F4B2EA}" type="datetimeFigureOut">
              <a:rPr lang="es-CO" smtClean="0"/>
              <a:t>11/01/2023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FF6B3-1CFB-448C-97B5-EAFB7151FB5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45322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7E2BA-822A-4AEB-9201-D11779F4B2EA}" type="datetimeFigureOut">
              <a:rPr lang="es-CO" smtClean="0"/>
              <a:t>11/01/2023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FF6B3-1CFB-448C-97B5-EAFB7151FB5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54096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37E2BA-822A-4AEB-9201-D11779F4B2EA}" type="datetimeFigureOut">
              <a:rPr lang="es-CO" smtClean="0"/>
              <a:t>11/01/2023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EFF6B3-1CFB-448C-97B5-EAFB7151FB5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64145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person in white face mask">
            <a:extLst>
              <a:ext uri="{FF2B5EF4-FFF2-40B4-BE49-F238E27FC236}">
                <a16:creationId xmlns:a16="http://schemas.microsoft.com/office/drawing/2014/main" id="{043AEC2E-FD95-4B33-B9E4-4872708D0A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564"/>
          <a:stretch/>
        </p:blipFill>
        <p:spPr bwMode="auto">
          <a:xfrm>
            <a:off x="176" y="466128"/>
            <a:ext cx="12175425" cy="6130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4" name="Grupo 83"/>
          <p:cNvGrpSpPr/>
          <p:nvPr/>
        </p:nvGrpSpPr>
        <p:grpSpPr>
          <a:xfrm>
            <a:off x="-200372" y="-9768"/>
            <a:ext cx="12592744" cy="6867768"/>
            <a:chOff x="-143712" y="-25814"/>
            <a:chExt cx="9431400" cy="5143650"/>
          </a:xfrm>
        </p:grpSpPr>
        <p:grpSp>
          <p:nvGrpSpPr>
            <p:cNvPr id="2" name="Google Shape;15;p2"/>
            <p:cNvGrpSpPr/>
            <p:nvPr/>
          </p:nvGrpSpPr>
          <p:grpSpPr>
            <a:xfrm>
              <a:off x="-143712" y="-25814"/>
              <a:ext cx="9431400" cy="5143650"/>
              <a:chOff x="-143712" y="225"/>
              <a:chExt cx="9431400" cy="5143650"/>
            </a:xfrm>
          </p:grpSpPr>
          <p:sp>
            <p:nvSpPr>
              <p:cNvPr id="4" name="Google Shape;17;p2"/>
              <p:cNvSpPr/>
              <p:nvPr/>
            </p:nvSpPr>
            <p:spPr>
              <a:xfrm flipH="1">
                <a:off x="-1" y="357000"/>
                <a:ext cx="9144000" cy="4444452"/>
              </a:xfrm>
              <a:prstGeom prst="rect">
                <a:avLst/>
              </a:prstGeom>
              <a:solidFill>
                <a:srgbClr val="FFFFFF">
                  <a:alpha val="2769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grpSp>
            <p:nvGrpSpPr>
              <p:cNvPr id="5" name="Google Shape;18;p2"/>
              <p:cNvGrpSpPr/>
              <p:nvPr/>
            </p:nvGrpSpPr>
            <p:grpSpPr>
              <a:xfrm>
                <a:off x="-10742" y="323850"/>
                <a:ext cx="4184267" cy="4819725"/>
                <a:chOff x="-10742" y="323850"/>
                <a:chExt cx="4184267" cy="4819725"/>
              </a:xfrm>
            </p:grpSpPr>
            <p:sp>
              <p:nvSpPr>
                <p:cNvPr id="75" name="Google Shape;19;p2"/>
                <p:cNvSpPr/>
                <p:nvPr/>
              </p:nvSpPr>
              <p:spPr>
                <a:xfrm>
                  <a:off x="-10742" y="1701975"/>
                  <a:ext cx="730017" cy="344160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F4C5B1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6" name="Google Shape;20;p2"/>
                <p:cNvSpPr/>
                <p:nvPr/>
              </p:nvSpPr>
              <p:spPr>
                <a:xfrm>
                  <a:off x="1580900" y="323850"/>
                  <a:ext cx="859500" cy="140250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F4C5B1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7" name="Google Shape;21;p2"/>
                <p:cNvSpPr/>
                <p:nvPr/>
              </p:nvSpPr>
              <p:spPr>
                <a:xfrm>
                  <a:off x="556450" y="3424275"/>
                  <a:ext cx="1861500" cy="85980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F4C5B1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78" name="Google Shape;22;p2"/>
                <p:cNvGrpSpPr/>
                <p:nvPr/>
              </p:nvGrpSpPr>
              <p:grpSpPr>
                <a:xfrm>
                  <a:off x="723301" y="867875"/>
                  <a:ext cx="3450224" cy="2551600"/>
                  <a:chOff x="723301" y="867875"/>
                  <a:chExt cx="3450224" cy="2551600"/>
                </a:xfrm>
              </p:grpSpPr>
              <p:sp>
                <p:nvSpPr>
                  <p:cNvPr id="79" name="Google Shape;23;p2"/>
                  <p:cNvSpPr/>
                  <p:nvPr/>
                </p:nvSpPr>
                <p:spPr>
                  <a:xfrm>
                    <a:off x="723301" y="1726350"/>
                    <a:ext cx="835875" cy="838850"/>
                  </a:xfrm>
                  <a:prstGeom prst="rect">
                    <a:avLst/>
                  </a:prstGeom>
                  <a:solidFill>
                    <a:srgbClr val="69B3E7">
                      <a:alpha val="6692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  <a:buFont typeface="Arial"/>
                      <a:buNone/>
                    </a:pPr>
                    <a:endParaRPr sz="1400" kern="0" dirty="0">
                      <a:solidFill>
                        <a:srgbClr val="F4C5B1"/>
                      </a:solidFill>
                      <a:latin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0" name="Google Shape;24;p2"/>
                  <p:cNvSpPr/>
                  <p:nvPr/>
                </p:nvSpPr>
                <p:spPr>
                  <a:xfrm>
                    <a:off x="1580900" y="2580675"/>
                    <a:ext cx="837300" cy="838800"/>
                  </a:xfrm>
                  <a:prstGeom prst="rect">
                    <a:avLst/>
                  </a:prstGeom>
                  <a:solidFill>
                    <a:srgbClr val="003A79">
                      <a:alpha val="6692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  <a:buFont typeface="Arial"/>
                      <a:buNone/>
                    </a:pPr>
                    <a:endParaRPr sz="1400" kern="0" dirty="0">
                      <a:solidFill>
                        <a:srgbClr val="F4C5B1"/>
                      </a:solidFill>
                      <a:latin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1" name="Google Shape;25;p2"/>
                  <p:cNvSpPr/>
                  <p:nvPr/>
                </p:nvSpPr>
                <p:spPr>
                  <a:xfrm>
                    <a:off x="2436275" y="1726400"/>
                    <a:ext cx="851400" cy="838800"/>
                  </a:xfrm>
                  <a:prstGeom prst="rect">
                    <a:avLst/>
                  </a:prstGeom>
                  <a:solidFill>
                    <a:srgbClr val="EA0D44">
                      <a:alpha val="6692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  <a:buFont typeface="Arial"/>
                      <a:buNone/>
                    </a:pPr>
                    <a:endParaRPr sz="1400" kern="0" dirty="0">
                      <a:solidFill>
                        <a:srgbClr val="F4C5B1"/>
                      </a:solidFill>
                      <a:latin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2" name="Google Shape;26;p2"/>
                  <p:cNvSpPr/>
                  <p:nvPr/>
                </p:nvSpPr>
                <p:spPr>
                  <a:xfrm>
                    <a:off x="3286725" y="867875"/>
                    <a:ext cx="886800" cy="848100"/>
                  </a:xfrm>
                  <a:prstGeom prst="rect">
                    <a:avLst/>
                  </a:prstGeom>
                  <a:solidFill>
                    <a:srgbClr val="01B9EB">
                      <a:alpha val="670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  <a:buFont typeface="Arial"/>
                      <a:buNone/>
                    </a:pPr>
                    <a:endParaRPr sz="1400" kern="0" dirty="0">
                      <a:solidFill>
                        <a:srgbClr val="F4C5B1"/>
                      </a:solidFill>
                      <a:latin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sp>
            <p:nvSpPr>
              <p:cNvPr id="6" name="Google Shape;27;p2"/>
              <p:cNvSpPr/>
              <p:nvPr/>
            </p:nvSpPr>
            <p:spPr>
              <a:xfrm>
                <a:off x="18639" y="1507984"/>
                <a:ext cx="176" cy="172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7" name="Google Shape;28;p2"/>
              <p:cNvSpPr/>
              <p:nvPr/>
            </p:nvSpPr>
            <p:spPr>
              <a:xfrm>
                <a:off x="18639" y="2419108"/>
                <a:ext cx="176" cy="172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grpSp>
            <p:nvGrpSpPr>
              <p:cNvPr id="8" name="Google Shape;29;p2"/>
              <p:cNvGrpSpPr/>
              <p:nvPr/>
            </p:nvGrpSpPr>
            <p:grpSpPr>
              <a:xfrm>
                <a:off x="-143712" y="225"/>
                <a:ext cx="9431400" cy="5143650"/>
                <a:chOff x="-7525" y="-8625"/>
                <a:chExt cx="9431400" cy="5143650"/>
              </a:xfrm>
            </p:grpSpPr>
            <p:sp>
              <p:nvSpPr>
                <p:cNvPr id="9" name="Google Shape;30;p2"/>
                <p:cNvSpPr/>
                <p:nvPr/>
              </p:nvSpPr>
              <p:spPr>
                <a:xfrm>
                  <a:off x="-7525" y="-862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" name="Google Shape;31;p2"/>
                <p:cNvSpPr/>
                <p:nvPr/>
              </p:nvSpPr>
              <p:spPr>
                <a:xfrm>
                  <a:off x="-7525" y="84862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" name="Google Shape;32;p2"/>
                <p:cNvSpPr/>
                <p:nvPr/>
              </p:nvSpPr>
              <p:spPr>
                <a:xfrm>
                  <a:off x="-7525" y="170587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" name="Google Shape;33;p2"/>
                <p:cNvSpPr/>
                <p:nvPr/>
              </p:nvSpPr>
              <p:spPr>
                <a:xfrm>
                  <a:off x="-7525" y="256312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" name="Google Shape;34;p2"/>
                <p:cNvSpPr/>
                <p:nvPr/>
              </p:nvSpPr>
              <p:spPr>
                <a:xfrm>
                  <a:off x="-7525" y="342037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" name="Google Shape;35;p2"/>
                <p:cNvSpPr/>
                <p:nvPr/>
              </p:nvSpPr>
              <p:spPr>
                <a:xfrm>
                  <a:off x="-7525" y="427762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" name="Google Shape;36;p2"/>
                <p:cNvSpPr/>
                <p:nvPr/>
              </p:nvSpPr>
              <p:spPr>
                <a:xfrm>
                  <a:off x="849875" y="-862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" name="Google Shape;37;p2"/>
                <p:cNvSpPr/>
                <p:nvPr/>
              </p:nvSpPr>
              <p:spPr>
                <a:xfrm>
                  <a:off x="849875" y="84862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" name="Google Shape;38;p2"/>
                <p:cNvSpPr/>
                <p:nvPr/>
              </p:nvSpPr>
              <p:spPr>
                <a:xfrm>
                  <a:off x="849875" y="170587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" name="Google Shape;39;p2"/>
                <p:cNvSpPr/>
                <p:nvPr/>
              </p:nvSpPr>
              <p:spPr>
                <a:xfrm>
                  <a:off x="849875" y="256312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" name="Google Shape;40;p2"/>
                <p:cNvSpPr/>
                <p:nvPr/>
              </p:nvSpPr>
              <p:spPr>
                <a:xfrm>
                  <a:off x="849875" y="342037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" name="Google Shape;41;p2"/>
                <p:cNvSpPr/>
                <p:nvPr/>
              </p:nvSpPr>
              <p:spPr>
                <a:xfrm>
                  <a:off x="849875" y="427762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" name="Google Shape;42;p2"/>
                <p:cNvSpPr/>
                <p:nvPr/>
              </p:nvSpPr>
              <p:spPr>
                <a:xfrm>
                  <a:off x="1707275" y="-862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" name="Google Shape;43;p2"/>
                <p:cNvSpPr/>
                <p:nvPr/>
              </p:nvSpPr>
              <p:spPr>
                <a:xfrm>
                  <a:off x="1707275" y="84862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3" name="Google Shape;44;p2"/>
                <p:cNvSpPr/>
                <p:nvPr/>
              </p:nvSpPr>
              <p:spPr>
                <a:xfrm>
                  <a:off x="1707275" y="170587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4" name="Google Shape;45;p2"/>
                <p:cNvSpPr/>
                <p:nvPr/>
              </p:nvSpPr>
              <p:spPr>
                <a:xfrm>
                  <a:off x="1707275" y="256312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5" name="Google Shape;46;p2"/>
                <p:cNvSpPr/>
                <p:nvPr/>
              </p:nvSpPr>
              <p:spPr>
                <a:xfrm>
                  <a:off x="1707275" y="342037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6" name="Google Shape;47;p2"/>
                <p:cNvSpPr/>
                <p:nvPr/>
              </p:nvSpPr>
              <p:spPr>
                <a:xfrm>
                  <a:off x="1707275" y="427762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7" name="Google Shape;48;p2"/>
                <p:cNvSpPr/>
                <p:nvPr/>
              </p:nvSpPr>
              <p:spPr>
                <a:xfrm>
                  <a:off x="2564675" y="-862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8" name="Google Shape;49;p2"/>
                <p:cNvSpPr/>
                <p:nvPr/>
              </p:nvSpPr>
              <p:spPr>
                <a:xfrm>
                  <a:off x="2564675" y="84862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9" name="Google Shape;50;p2"/>
                <p:cNvSpPr/>
                <p:nvPr/>
              </p:nvSpPr>
              <p:spPr>
                <a:xfrm>
                  <a:off x="2564675" y="170587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0" name="Google Shape;51;p2"/>
                <p:cNvSpPr/>
                <p:nvPr/>
              </p:nvSpPr>
              <p:spPr>
                <a:xfrm>
                  <a:off x="2564675" y="256312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1" name="Google Shape;52;p2"/>
                <p:cNvSpPr/>
                <p:nvPr/>
              </p:nvSpPr>
              <p:spPr>
                <a:xfrm>
                  <a:off x="2564675" y="342037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2" name="Google Shape;53;p2"/>
                <p:cNvSpPr/>
                <p:nvPr/>
              </p:nvSpPr>
              <p:spPr>
                <a:xfrm>
                  <a:off x="2564675" y="427762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3" name="Google Shape;54;p2"/>
                <p:cNvSpPr/>
                <p:nvPr/>
              </p:nvSpPr>
              <p:spPr>
                <a:xfrm>
                  <a:off x="3422075" y="-862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4" name="Google Shape;55;p2"/>
                <p:cNvSpPr/>
                <p:nvPr/>
              </p:nvSpPr>
              <p:spPr>
                <a:xfrm>
                  <a:off x="3422075" y="84862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5" name="Google Shape;56;p2"/>
                <p:cNvSpPr/>
                <p:nvPr/>
              </p:nvSpPr>
              <p:spPr>
                <a:xfrm>
                  <a:off x="3422075" y="170587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6" name="Google Shape;57;p2"/>
                <p:cNvSpPr/>
                <p:nvPr/>
              </p:nvSpPr>
              <p:spPr>
                <a:xfrm>
                  <a:off x="3422075" y="256312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7" name="Google Shape;58;p2"/>
                <p:cNvSpPr/>
                <p:nvPr/>
              </p:nvSpPr>
              <p:spPr>
                <a:xfrm>
                  <a:off x="3422075" y="342037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8" name="Google Shape;59;p2"/>
                <p:cNvSpPr/>
                <p:nvPr/>
              </p:nvSpPr>
              <p:spPr>
                <a:xfrm>
                  <a:off x="3422075" y="427762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9" name="Google Shape;60;p2"/>
                <p:cNvSpPr/>
                <p:nvPr/>
              </p:nvSpPr>
              <p:spPr>
                <a:xfrm>
                  <a:off x="4279475" y="-862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0" name="Google Shape;61;p2"/>
                <p:cNvSpPr/>
                <p:nvPr/>
              </p:nvSpPr>
              <p:spPr>
                <a:xfrm>
                  <a:off x="4279475" y="84862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1" name="Google Shape;62;p2"/>
                <p:cNvSpPr/>
                <p:nvPr/>
              </p:nvSpPr>
              <p:spPr>
                <a:xfrm>
                  <a:off x="4279475" y="170587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2" name="Google Shape;63;p2"/>
                <p:cNvSpPr/>
                <p:nvPr/>
              </p:nvSpPr>
              <p:spPr>
                <a:xfrm>
                  <a:off x="4279475" y="256312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3" name="Google Shape;64;p2"/>
                <p:cNvSpPr/>
                <p:nvPr/>
              </p:nvSpPr>
              <p:spPr>
                <a:xfrm>
                  <a:off x="4279475" y="342037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4" name="Google Shape;65;p2"/>
                <p:cNvSpPr/>
                <p:nvPr/>
              </p:nvSpPr>
              <p:spPr>
                <a:xfrm>
                  <a:off x="4279475" y="427762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5" name="Google Shape;66;p2"/>
                <p:cNvSpPr/>
                <p:nvPr/>
              </p:nvSpPr>
              <p:spPr>
                <a:xfrm>
                  <a:off x="5136875" y="-862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6" name="Google Shape;67;p2"/>
                <p:cNvSpPr/>
                <p:nvPr/>
              </p:nvSpPr>
              <p:spPr>
                <a:xfrm>
                  <a:off x="5136875" y="84862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7" name="Google Shape;68;p2"/>
                <p:cNvSpPr/>
                <p:nvPr/>
              </p:nvSpPr>
              <p:spPr>
                <a:xfrm>
                  <a:off x="5136875" y="170587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8" name="Google Shape;69;p2"/>
                <p:cNvSpPr/>
                <p:nvPr/>
              </p:nvSpPr>
              <p:spPr>
                <a:xfrm>
                  <a:off x="5136875" y="256312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9" name="Google Shape;70;p2"/>
                <p:cNvSpPr/>
                <p:nvPr/>
              </p:nvSpPr>
              <p:spPr>
                <a:xfrm>
                  <a:off x="5136875" y="342037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0" name="Google Shape;71;p2"/>
                <p:cNvSpPr/>
                <p:nvPr/>
              </p:nvSpPr>
              <p:spPr>
                <a:xfrm>
                  <a:off x="5136875" y="427762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1" name="Google Shape;72;p2"/>
                <p:cNvSpPr/>
                <p:nvPr/>
              </p:nvSpPr>
              <p:spPr>
                <a:xfrm>
                  <a:off x="5994275" y="-862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2" name="Google Shape;73;p2"/>
                <p:cNvSpPr/>
                <p:nvPr/>
              </p:nvSpPr>
              <p:spPr>
                <a:xfrm>
                  <a:off x="5994275" y="84862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3" name="Google Shape;74;p2"/>
                <p:cNvSpPr/>
                <p:nvPr/>
              </p:nvSpPr>
              <p:spPr>
                <a:xfrm>
                  <a:off x="5994275" y="170587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4" name="Google Shape;75;p2"/>
                <p:cNvSpPr/>
                <p:nvPr/>
              </p:nvSpPr>
              <p:spPr>
                <a:xfrm>
                  <a:off x="5994275" y="256312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5" name="Google Shape;76;p2"/>
                <p:cNvSpPr/>
                <p:nvPr/>
              </p:nvSpPr>
              <p:spPr>
                <a:xfrm>
                  <a:off x="5994275" y="342037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6" name="Google Shape;77;p2"/>
                <p:cNvSpPr/>
                <p:nvPr/>
              </p:nvSpPr>
              <p:spPr>
                <a:xfrm>
                  <a:off x="5994275" y="427762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7" name="Google Shape;78;p2"/>
                <p:cNvSpPr/>
                <p:nvPr/>
              </p:nvSpPr>
              <p:spPr>
                <a:xfrm>
                  <a:off x="6851675" y="-862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8" name="Google Shape;79;p2"/>
                <p:cNvSpPr/>
                <p:nvPr/>
              </p:nvSpPr>
              <p:spPr>
                <a:xfrm>
                  <a:off x="6851675" y="84862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9" name="Google Shape;80;p2"/>
                <p:cNvSpPr/>
                <p:nvPr/>
              </p:nvSpPr>
              <p:spPr>
                <a:xfrm>
                  <a:off x="6851675" y="170587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0" name="Google Shape;81;p2"/>
                <p:cNvSpPr/>
                <p:nvPr/>
              </p:nvSpPr>
              <p:spPr>
                <a:xfrm>
                  <a:off x="6851675" y="256312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1" name="Google Shape;82;p2"/>
                <p:cNvSpPr/>
                <p:nvPr/>
              </p:nvSpPr>
              <p:spPr>
                <a:xfrm>
                  <a:off x="6851675" y="342037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2" name="Google Shape;83;p2"/>
                <p:cNvSpPr/>
                <p:nvPr/>
              </p:nvSpPr>
              <p:spPr>
                <a:xfrm>
                  <a:off x="6851675" y="427762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3" name="Google Shape;84;p2"/>
                <p:cNvSpPr/>
                <p:nvPr/>
              </p:nvSpPr>
              <p:spPr>
                <a:xfrm>
                  <a:off x="7709075" y="-862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4" name="Google Shape;85;p2"/>
                <p:cNvSpPr/>
                <p:nvPr/>
              </p:nvSpPr>
              <p:spPr>
                <a:xfrm>
                  <a:off x="7709075" y="84862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5" name="Google Shape;86;p2"/>
                <p:cNvSpPr/>
                <p:nvPr/>
              </p:nvSpPr>
              <p:spPr>
                <a:xfrm>
                  <a:off x="7709075" y="170587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6" name="Google Shape;87;p2"/>
                <p:cNvSpPr/>
                <p:nvPr/>
              </p:nvSpPr>
              <p:spPr>
                <a:xfrm>
                  <a:off x="7709075" y="256312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7" name="Google Shape;88;p2"/>
                <p:cNvSpPr/>
                <p:nvPr/>
              </p:nvSpPr>
              <p:spPr>
                <a:xfrm>
                  <a:off x="7709075" y="342037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8" name="Google Shape;89;p2"/>
                <p:cNvSpPr/>
                <p:nvPr/>
              </p:nvSpPr>
              <p:spPr>
                <a:xfrm>
                  <a:off x="7709075" y="427762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9" name="Google Shape;90;p2"/>
                <p:cNvSpPr/>
                <p:nvPr/>
              </p:nvSpPr>
              <p:spPr>
                <a:xfrm>
                  <a:off x="8566475" y="-862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0" name="Google Shape;91;p2"/>
                <p:cNvSpPr/>
                <p:nvPr/>
              </p:nvSpPr>
              <p:spPr>
                <a:xfrm>
                  <a:off x="8566475" y="84862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1" name="Google Shape;92;p2"/>
                <p:cNvSpPr/>
                <p:nvPr/>
              </p:nvSpPr>
              <p:spPr>
                <a:xfrm>
                  <a:off x="8566475" y="170587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2" name="Google Shape;93;p2"/>
                <p:cNvSpPr/>
                <p:nvPr/>
              </p:nvSpPr>
              <p:spPr>
                <a:xfrm>
                  <a:off x="8566475" y="256312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3" name="Google Shape;94;p2"/>
                <p:cNvSpPr/>
                <p:nvPr/>
              </p:nvSpPr>
              <p:spPr>
                <a:xfrm>
                  <a:off x="8566475" y="342037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4" name="Google Shape;95;p2"/>
                <p:cNvSpPr/>
                <p:nvPr/>
              </p:nvSpPr>
              <p:spPr>
                <a:xfrm>
                  <a:off x="8566475" y="4277625"/>
                  <a:ext cx="857400" cy="857400"/>
                </a:xfrm>
                <a:prstGeom prst="rect">
                  <a:avLst/>
                </a:prstGeom>
                <a:noFill/>
                <a:ln w="1905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Font typeface="Arial"/>
                    <a:buNone/>
                  </a:pPr>
                  <a:endParaRPr sz="14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</p:grpSp>
        </p:grpSp>
        <p:sp>
          <p:nvSpPr>
            <p:cNvPr id="83" name="Google Shape;96;p2"/>
            <p:cNvSpPr/>
            <p:nvPr/>
          </p:nvSpPr>
          <p:spPr>
            <a:xfrm flipV="1">
              <a:off x="4151550" y="841836"/>
              <a:ext cx="4270200" cy="3434339"/>
            </a:xfrm>
            <a:prstGeom prst="round1Rect">
              <a:avLst/>
            </a:prstGeom>
            <a:solidFill>
              <a:srgbClr val="003A7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 dirty="0">
                <a:solidFill>
                  <a:srgbClr val="F4C5B1"/>
                </a:solidFill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86" name="Google Shape;182;p35"/>
          <p:cNvSpPr txBox="1">
            <a:spLocks/>
          </p:cNvSpPr>
          <p:nvPr/>
        </p:nvSpPr>
        <p:spPr>
          <a:xfrm>
            <a:off x="5715486" y="2437226"/>
            <a:ext cx="5340238" cy="19183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Font typeface="Source Serif Pro"/>
              <a:buNone/>
              <a:defRPr sz="7200" b="1" i="0" u="none" strike="noStrike" cap="none">
                <a:solidFill>
                  <a:schemeClr val="lt1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Font typeface="Source Serif Pro"/>
              <a:buNone/>
              <a:defRPr sz="5200" b="0" i="0" u="none" strike="noStrike" cap="none">
                <a:solidFill>
                  <a:schemeClr val="lt2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Font typeface="Source Serif Pro"/>
              <a:buNone/>
              <a:defRPr sz="5200" b="0" i="0" u="none" strike="noStrike" cap="none">
                <a:solidFill>
                  <a:schemeClr val="lt2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Font typeface="Source Serif Pro"/>
              <a:buNone/>
              <a:defRPr sz="5200" b="0" i="0" u="none" strike="noStrike" cap="none">
                <a:solidFill>
                  <a:schemeClr val="lt2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Font typeface="Source Serif Pro"/>
              <a:buNone/>
              <a:defRPr sz="5200" b="0" i="0" u="none" strike="noStrike" cap="none">
                <a:solidFill>
                  <a:schemeClr val="lt2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Font typeface="Source Serif Pro"/>
              <a:buNone/>
              <a:defRPr sz="5200" b="0" i="0" u="none" strike="noStrike" cap="none">
                <a:solidFill>
                  <a:schemeClr val="lt2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Font typeface="Source Serif Pro"/>
              <a:buNone/>
              <a:defRPr sz="5200" b="0" i="0" u="none" strike="noStrike" cap="none">
                <a:solidFill>
                  <a:schemeClr val="lt2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Font typeface="Source Serif Pro"/>
              <a:buNone/>
              <a:defRPr sz="5200" b="0" i="0" u="none" strike="noStrike" cap="none">
                <a:solidFill>
                  <a:schemeClr val="lt2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Font typeface="Source Serif Pro"/>
              <a:buNone/>
              <a:defRPr sz="5200" b="0" i="0" u="none" strike="noStrike" cap="none">
                <a:solidFill>
                  <a:schemeClr val="lt2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2615"/>
              </a:buClr>
              <a:buSzPts val="5200"/>
              <a:buFont typeface="Source Serif Pro"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sym typeface="Source Serif Pro"/>
              </a:rPr>
              <a:t>Informe </a:t>
            </a:r>
            <a:r>
              <a:rPr kumimoji="0" lang="en-US" sz="4000" b="1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sym typeface="Source Serif Pro"/>
              </a:rPr>
              <a:t>anual</a:t>
            </a:r>
            <a:r>
              <a:rPr kumimoji="0" lang="en-US" sz="40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sym typeface="Source Serif Pro"/>
              </a:rPr>
              <a:t> </a:t>
            </a:r>
            <a:r>
              <a:rPr kumimoji="0" lang="en-US" sz="4000" b="1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sym typeface="Source Serif Pro"/>
              </a:rPr>
              <a:t>Experiencia</a:t>
            </a:r>
            <a:r>
              <a:rPr kumimoji="0" lang="en-US" sz="40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sym typeface="Source Serif Pro"/>
              </a:rPr>
              <a:t> del </a:t>
            </a:r>
            <a:r>
              <a:rPr kumimoji="0" lang="en-US" sz="4000" b="1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sym typeface="Source Serif Pro"/>
              </a:rPr>
              <a:t>Paciente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sym typeface="Source Serif Pro"/>
            </a:endParaRPr>
          </a:p>
        </p:txBody>
      </p:sp>
      <p:sp>
        <p:nvSpPr>
          <p:cNvPr id="87" name="Google Shape;183;p35"/>
          <p:cNvSpPr txBox="1">
            <a:spLocks/>
          </p:cNvSpPr>
          <p:nvPr/>
        </p:nvSpPr>
        <p:spPr>
          <a:xfrm>
            <a:off x="6286876" y="4376355"/>
            <a:ext cx="4324027" cy="47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Open Sans"/>
              <a:buNone/>
              <a:defRPr sz="2000" b="0" i="0" u="none" strike="noStrike" cap="none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Open Sans"/>
              <a:buNone/>
              <a:defRPr sz="28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Open Sans"/>
              <a:buNone/>
              <a:defRPr sz="28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Open Sans"/>
              <a:buNone/>
              <a:defRPr sz="28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Open Sans"/>
              <a:buNone/>
              <a:defRPr sz="28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Open Sans"/>
              <a:buNone/>
              <a:defRPr sz="28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Open Sans"/>
              <a:buNone/>
              <a:defRPr sz="28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Open Sans"/>
              <a:buNone/>
              <a:defRPr sz="28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Open Sans"/>
              <a:buNone/>
              <a:defRPr sz="28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2615"/>
              </a:buClr>
              <a:buSzPts val="2800"/>
              <a:buFont typeface="Open Sans"/>
              <a:buNone/>
              <a:tabLst/>
              <a:defRPr/>
            </a:pPr>
            <a:r>
              <a:rPr kumimoji="0" lang="es-MX" sz="2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sym typeface="Open Sans"/>
              </a:rPr>
              <a:t>Año 2022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sym typeface="Open San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2615"/>
              </a:buClr>
              <a:buSzPts val="2800"/>
              <a:buFont typeface="Open Sans"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sym typeface="Open Sans"/>
            </a:endParaRPr>
          </a:p>
        </p:txBody>
      </p:sp>
      <p:sp>
        <p:nvSpPr>
          <p:cNvPr id="95" name="Rectángulo 94">
            <a:extLst>
              <a:ext uri="{FF2B5EF4-FFF2-40B4-BE49-F238E27FC236}">
                <a16:creationId xmlns:a16="http://schemas.microsoft.com/office/drawing/2014/main" id="{16A65809-1A2A-4C61-BA28-45CEEDE05B49}"/>
              </a:ext>
            </a:extLst>
          </p:cNvPr>
          <p:cNvSpPr/>
          <p:nvPr/>
        </p:nvSpPr>
        <p:spPr>
          <a:xfrm>
            <a:off x="-396933" y="41888"/>
            <a:ext cx="280800" cy="280800"/>
          </a:xfrm>
          <a:prstGeom prst="rect">
            <a:avLst/>
          </a:prstGeom>
          <a:solidFill>
            <a:srgbClr val="DADFE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96" name="Rectángulo 95">
            <a:extLst>
              <a:ext uri="{FF2B5EF4-FFF2-40B4-BE49-F238E27FC236}">
                <a16:creationId xmlns:a16="http://schemas.microsoft.com/office/drawing/2014/main" id="{72694B2C-2EF8-4BCE-8AF5-50054F6A3A27}"/>
              </a:ext>
            </a:extLst>
          </p:cNvPr>
          <p:cNvSpPr/>
          <p:nvPr/>
        </p:nvSpPr>
        <p:spPr>
          <a:xfrm>
            <a:off x="-396933" y="401569"/>
            <a:ext cx="280800" cy="280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97" name="Rectángulo 96">
            <a:extLst>
              <a:ext uri="{FF2B5EF4-FFF2-40B4-BE49-F238E27FC236}">
                <a16:creationId xmlns:a16="http://schemas.microsoft.com/office/drawing/2014/main" id="{7CDC6257-D727-407A-BCD4-17878DE57DFE}"/>
              </a:ext>
            </a:extLst>
          </p:cNvPr>
          <p:cNvSpPr/>
          <p:nvPr/>
        </p:nvSpPr>
        <p:spPr>
          <a:xfrm>
            <a:off x="-396933" y="759520"/>
            <a:ext cx="280800" cy="280800"/>
          </a:xfrm>
          <a:prstGeom prst="rect">
            <a:avLst/>
          </a:prstGeom>
          <a:solidFill>
            <a:srgbClr val="012C70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CO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legreya Sans"/>
              <a:ea typeface="Alegreya Sans"/>
              <a:cs typeface="Alegreya Sans"/>
              <a:sym typeface="Alegreya Sans"/>
            </a:endParaRPr>
          </a:p>
        </p:txBody>
      </p:sp>
      <p:sp>
        <p:nvSpPr>
          <p:cNvPr id="98" name="Rectángulo 97">
            <a:extLst>
              <a:ext uri="{FF2B5EF4-FFF2-40B4-BE49-F238E27FC236}">
                <a16:creationId xmlns:a16="http://schemas.microsoft.com/office/drawing/2014/main" id="{129E833A-D660-4110-8792-8397FA746667}"/>
              </a:ext>
            </a:extLst>
          </p:cNvPr>
          <p:cNvSpPr/>
          <p:nvPr/>
        </p:nvSpPr>
        <p:spPr>
          <a:xfrm>
            <a:off x="-396933" y="1122264"/>
            <a:ext cx="280800" cy="280800"/>
          </a:xfrm>
          <a:prstGeom prst="rect">
            <a:avLst/>
          </a:prstGeom>
          <a:solidFill>
            <a:srgbClr val="EA0D44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CO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legreya Sans"/>
              <a:ea typeface="Alegreya Sans"/>
              <a:cs typeface="Alegreya Sans"/>
              <a:sym typeface="Alegreya Sans"/>
            </a:endParaRPr>
          </a:p>
        </p:txBody>
      </p:sp>
      <p:sp>
        <p:nvSpPr>
          <p:cNvPr id="99" name="Rectángulo 98">
            <a:extLst>
              <a:ext uri="{FF2B5EF4-FFF2-40B4-BE49-F238E27FC236}">
                <a16:creationId xmlns:a16="http://schemas.microsoft.com/office/drawing/2014/main" id="{94CD6B4D-E77F-43E9-99F0-5A85A0708140}"/>
              </a:ext>
            </a:extLst>
          </p:cNvPr>
          <p:cNvSpPr/>
          <p:nvPr/>
        </p:nvSpPr>
        <p:spPr>
          <a:xfrm>
            <a:off x="-396933" y="1496297"/>
            <a:ext cx="280800" cy="280800"/>
          </a:xfrm>
          <a:prstGeom prst="rect">
            <a:avLst/>
          </a:prstGeom>
          <a:solidFill>
            <a:srgbClr val="0199BE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CO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legreya Sans"/>
              <a:ea typeface="Alegreya Sans"/>
              <a:cs typeface="Alegreya Sans"/>
              <a:sym typeface="Alegreya Sans"/>
            </a:endParaRPr>
          </a:p>
        </p:txBody>
      </p:sp>
      <p:sp>
        <p:nvSpPr>
          <p:cNvPr id="100" name="Rectángulo 99">
            <a:extLst>
              <a:ext uri="{FF2B5EF4-FFF2-40B4-BE49-F238E27FC236}">
                <a16:creationId xmlns:a16="http://schemas.microsoft.com/office/drawing/2014/main" id="{8B3F5FD9-8512-4F04-8EDE-3440A586669E}"/>
              </a:ext>
            </a:extLst>
          </p:cNvPr>
          <p:cNvSpPr/>
          <p:nvPr/>
        </p:nvSpPr>
        <p:spPr>
          <a:xfrm>
            <a:off x="-396933" y="1870330"/>
            <a:ext cx="280800" cy="280800"/>
          </a:xfrm>
          <a:prstGeom prst="rect">
            <a:avLst/>
          </a:prstGeom>
          <a:solidFill>
            <a:srgbClr val="006666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CO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legreya Sans"/>
              <a:ea typeface="Alegreya Sans"/>
              <a:cs typeface="Alegreya Sans"/>
              <a:sym typeface="Alegreya Sans"/>
            </a:endParaRPr>
          </a:p>
        </p:txBody>
      </p:sp>
      <p:sp>
        <p:nvSpPr>
          <p:cNvPr id="101" name="Rectángulo 100">
            <a:extLst>
              <a:ext uri="{FF2B5EF4-FFF2-40B4-BE49-F238E27FC236}">
                <a16:creationId xmlns:a16="http://schemas.microsoft.com/office/drawing/2014/main" id="{D83D6363-8D8F-4E80-A643-3461C38A611D}"/>
              </a:ext>
            </a:extLst>
          </p:cNvPr>
          <p:cNvSpPr/>
          <p:nvPr/>
        </p:nvSpPr>
        <p:spPr>
          <a:xfrm>
            <a:off x="-396933" y="2266941"/>
            <a:ext cx="280800" cy="280800"/>
          </a:xfrm>
          <a:prstGeom prst="rect">
            <a:avLst/>
          </a:prstGeom>
          <a:solidFill>
            <a:srgbClr val="4652A7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CO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legreya Sans"/>
              <a:ea typeface="Alegreya Sans"/>
              <a:cs typeface="Alegreya Sans"/>
              <a:sym typeface="Alegreya Sans"/>
            </a:endParaRPr>
          </a:p>
        </p:txBody>
      </p:sp>
      <p:sp>
        <p:nvSpPr>
          <p:cNvPr id="102" name="Rectángulo 101">
            <a:extLst>
              <a:ext uri="{FF2B5EF4-FFF2-40B4-BE49-F238E27FC236}">
                <a16:creationId xmlns:a16="http://schemas.microsoft.com/office/drawing/2014/main" id="{98F55D15-94D7-4A59-910A-6834BD5EB9DC}"/>
              </a:ext>
            </a:extLst>
          </p:cNvPr>
          <p:cNvSpPr/>
          <p:nvPr/>
        </p:nvSpPr>
        <p:spPr>
          <a:xfrm>
            <a:off x="-396933" y="2647832"/>
            <a:ext cx="280800" cy="280800"/>
          </a:xfrm>
          <a:prstGeom prst="rect">
            <a:avLst/>
          </a:prstGeom>
          <a:solidFill>
            <a:srgbClr val="4B048A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CO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legreya Sans"/>
              <a:ea typeface="Alegreya Sans"/>
              <a:cs typeface="Alegreya Sans"/>
              <a:sym typeface="Alegreya Sans"/>
            </a:endParaRPr>
          </a:p>
        </p:txBody>
      </p:sp>
      <p:grpSp>
        <p:nvGrpSpPr>
          <p:cNvPr id="111" name="Grupo 110">
            <a:extLst>
              <a:ext uri="{FF2B5EF4-FFF2-40B4-BE49-F238E27FC236}">
                <a16:creationId xmlns:a16="http://schemas.microsoft.com/office/drawing/2014/main" id="{E9068CE2-0EA1-4E97-A1AD-65826DF5BD95}"/>
              </a:ext>
            </a:extLst>
          </p:cNvPr>
          <p:cNvGrpSpPr/>
          <p:nvPr/>
        </p:nvGrpSpPr>
        <p:grpSpPr>
          <a:xfrm>
            <a:off x="9530384" y="1457966"/>
            <a:ext cx="1394767" cy="513870"/>
            <a:chOff x="10477549" y="5975373"/>
            <a:chExt cx="1394767" cy="513870"/>
          </a:xfrm>
        </p:grpSpPr>
        <p:grpSp>
          <p:nvGrpSpPr>
            <p:cNvPr id="112" name="object 4">
              <a:extLst>
                <a:ext uri="{FF2B5EF4-FFF2-40B4-BE49-F238E27FC236}">
                  <a16:creationId xmlns:a16="http://schemas.microsoft.com/office/drawing/2014/main" id="{AF76C507-CCC4-4670-8F94-12F255A84BF0}"/>
                </a:ext>
              </a:extLst>
            </p:cNvPr>
            <p:cNvGrpSpPr/>
            <p:nvPr/>
          </p:nvGrpSpPr>
          <p:grpSpPr>
            <a:xfrm>
              <a:off x="10785466" y="6234768"/>
              <a:ext cx="1086850" cy="254263"/>
              <a:chOff x="0" y="0"/>
              <a:chExt cx="1086848" cy="254262"/>
            </a:xfrm>
          </p:grpSpPr>
          <p:sp>
            <p:nvSpPr>
              <p:cNvPr id="117" name="Shape">
                <a:extLst>
                  <a:ext uri="{FF2B5EF4-FFF2-40B4-BE49-F238E27FC236}">
                    <a16:creationId xmlns:a16="http://schemas.microsoft.com/office/drawing/2014/main" id="{78AA1218-8FD2-4B50-9D79-EFBB161A9901}"/>
                  </a:ext>
                </a:extLst>
              </p:cNvPr>
              <p:cNvSpPr/>
              <p:nvPr/>
            </p:nvSpPr>
            <p:spPr>
              <a:xfrm>
                <a:off x="0" y="0"/>
                <a:ext cx="214866" cy="2542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9480"/>
                    </a:moveTo>
                    <a:lnTo>
                      <a:pt x="20375" y="17675"/>
                    </a:lnTo>
                    <a:lnTo>
                      <a:pt x="20087" y="17402"/>
                    </a:lnTo>
                    <a:lnTo>
                      <a:pt x="19871" y="17402"/>
                    </a:lnTo>
                    <a:lnTo>
                      <a:pt x="19715" y="17452"/>
                    </a:lnTo>
                    <a:lnTo>
                      <a:pt x="18186" y="18073"/>
                    </a:lnTo>
                    <a:lnTo>
                      <a:pt x="16731" y="18444"/>
                    </a:lnTo>
                    <a:lnTo>
                      <a:pt x="15109" y="18666"/>
                    </a:lnTo>
                    <a:lnTo>
                      <a:pt x="13320" y="18740"/>
                    </a:lnTo>
                    <a:lnTo>
                      <a:pt x="11407" y="18617"/>
                    </a:lnTo>
                    <a:lnTo>
                      <a:pt x="8204" y="17636"/>
                    </a:lnTo>
                    <a:lnTo>
                      <a:pt x="5872" y="15668"/>
                    </a:lnTo>
                    <a:lnTo>
                      <a:pt x="4684" y="12679"/>
                    </a:lnTo>
                    <a:lnTo>
                      <a:pt x="4535" y="10800"/>
                    </a:lnTo>
                    <a:lnTo>
                      <a:pt x="4680" y="8946"/>
                    </a:lnTo>
                    <a:lnTo>
                      <a:pt x="5832" y="5980"/>
                    </a:lnTo>
                    <a:lnTo>
                      <a:pt x="8102" y="4003"/>
                    </a:lnTo>
                    <a:lnTo>
                      <a:pt x="11288" y="3014"/>
                    </a:lnTo>
                    <a:lnTo>
                      <a:pt x="13211" y="2891"/>
                    </a:lnTo>
                    <a:lnTo>
                      <a:pt x="14897" y="2963"/>
                    </a:lnTo>
                    <a:lnTo>
                      <a:pt x="16425" y="3179"/>
                    </a:lnTo>
                    <a:lnTo>
                      <a:pt x="17795" y="3541"/>
                    </a:lnTo>
                    <a:lnTo>
                      <a:pt x="19248" y="4148"/>
                    </a:lnTo>
                    <a:lnTo>
                      <a:pt x="19415" y="4198"/>
                    </a:lnTo>
                    <a:lnTo>
                      <a:pt x="19632" y="4198"/>
                    </a:lnTo>
                    <a:lnTo>
                      <a:pt x="19764" y="4107"/>
                    </a:lnTo>
                    <a:lnTo>
                      <a:pt x="19908" y="3924"/>
                    </a:lnTo>
                    <a:lnTo>
                      <a:pt x="20915" y="2464"/>
                    </a:lnTo>
                    <a:lnTo>
                      <a:pt x="21036" y="2303"/>
                    </a:lnTo>
                    <a:lnTo>
                      <a:pt x="19169" y="943"/>
                    </a:lnTo>
                    <a:lnTo>
                      <a:pt x="16177" y="240"/>
                    </a:lnTo>
                    <a:lnTo>
                      <a:pt x="12708" y="0"/>
                    </a:lnTo>
                    <a:lnTo>
                      <a:pt x="9824" y="175"/>
                    </a:lnTo>
                    <a:lnTo>
                      <a:pt x="7294" y="700"/>
                    </a:lnTo>
                    <a:lnTo>
                      <a:pt x="5117" y="1574"/>
                    </a:lnTo>
                    <a:lnTo>
                      <a:pt x="1853" y="4348"/>
                    </a:lnTo>
                    <a:lnTo>
                      <a:pt x="823" y="6198"/>
                    </a:lnTo>
                    <a:lnTo>
                      <a:pt x="206" y="8349"/>
                    </a:lnTo>
                    <a:lnTo>
                      <a:pt x="0" y="10800"/>
                    </a:lnTo>
                    <a:lnTo>
                      <a:pt x="209" y="13250"/>
                    </a:lnTo>
                    <a:lnTo>
                      <a:pt x="837" y="15401"/>
                    </a:lnTo>
                    <a:lnTo>
                      <a:pt x="1883" y="17251"/>
                    </a:lnTo>
                    <a:lnTo>
                      <a:pt x="5196" y="20025"/>
                    </a:lnTo>
                    <a:lnTo>
                      <a:pt x="7389" y="20900"/>
                    </a:lnTo>
                    <a:lnTo>
                      <a:pt x="9929" y="21425"/>
                    </a:lnTo>
                    <a:lnTo>
                      <a:pt x="12816" y="21600"/>
                    </a:lnTo>
                    <a:lnTo>
                      <a:pt x="15445" y="21497"/>
                    </a:lnTo>
                    <a:lnTo>
                      <a:pt x="19640" y="20675"/>
                    </a:lnTo>
                    <a:lnTo>
                      <a:pt x="21600" y="19682"/>
                    </a:lnTo>
                    <a:lnTo>
                      <a:pt x="21600" y="1948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 sz="1000">
                    <a:latin typeface="Museo 700"/>
                    <a:ea typeface="Museo 700"/>
                    <a:cs typeface="Museo 700"/>
                    <a:sym typeface="Museo 700"/>
                  </a:defRPr>
                </a:pPr>
                <a:endParaRPr/>
              </a:p>
            </p:txBody>
          </p:sp>
          <p:sp>
            <p:nvSpPr>
              <p:cNvPr id="118" name="Shape">
                <a:extLst>
                  <a:ext uri="{FF2B5EF4-FFF2-40B4-BE49-F238E27FC236}">
                    <a16:creationId xmlns:a16="http://schemas.microsoft.com/office/drawing/2014/main" id="{FD23D716-FB78-411E-ABD6-88036D2EC2D5}"/>
                  </a:ext>
                </a:extLst>
              </p:cNvPr>
              <p:cNvSpPr/>
              <p:nvPr/>
            </p:nvSpPr>
            <p:spPr>
              <a:xfrm>
                <a:off x="226319" y="71624"/>
                <a:ext cx="185148" cy="1826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542"/>
                    </a:moveTo>
                    <a:lnTo>
                      <a:pt x="19659" y="1429"/>
                    </a:lnTo>
                    <a:lnTo>
                      <a:pt x="17515" y="635"/>
                    </a:lnTo>
                    <a:lnTo>
                      <a:pt x="16544" y="439"/>
                    </a:lnTo>
                    <a:lnTo>
                      <a:pt x="16544" y="12961"/>
                    </a:lnTo>
                    <a:lnTo>
                      <a:pt x="15592" y="15723"/>
                    </a:lnTo>
                    <a:lnTo>
                      <a:pt x="13029" y="17417"/>
                    </a:lnTo>
                    <a:lnTo>
                      <a:pt x="10945" y="17745"/>
                    </a:lnTo>
                    <a:lnTo>
                      <a:pt x="9597" y="17656"/>
                    </a:lnTo>
                    <a:lnTo>
                      <a:pt x="6663" y="16305"/>
                    </a:lnTo>
                    <a:lnTo>
                      <a:pt x="5351" y="13241"/>
                    </a:lnTo>
                    <a:lnTo>
                      <a:pt x="5263" y="11816"/>
                    </a:lnTo>
                    <a:lnTo>
                      <a:pt x="5389" y="10053"/>
                    </a:lnTo>
                    <a:lnTo>
                      <a:pt x="6392" y="7131"/>
                    </a:lnTo>
                    <a:lnTo>
                      <a:pt x="8353" y="5045"/>
                    </a:lnTo>
                    <a:lnTo>
                      <a:pt x="11006" y="3986"/>
                    </a:lnTo>
                    <a:lnTo>
                      <a:pt x="12575" y="3853"/>
                    </a:lnTo>
                    <a:lnTo>
                      <a:pt x="13198" y="3865"/>
                    </a:lnTo>
                    <a:lnTo>
                      <a:pt x="16104" y="4485"/>
                    </a:lnTo>
                    <a:lnTo>
                      <a:pt x="16544" y="4702"/>
                    </a:lnTo>
                    <a:lnTo>
                      <a:pt x="16544" y="439"/>
                    </a:lnTo>
                    <a:lnTo>
                      <a:pt x="15168" y="158"/>
                    </a:lnTo>
                    <a:lnTo>
                      <a:pt x="12617" y="0"/>
                    </a:lnTo>
                    <a:lnTo>
                      <a:pt x="10774" y="92"/>
                    </a:lnTo>
                    <a:lnTo>
                      <a:pt x="7442" y="833"/>
                    </a:lnTo>
                    <a:lnTo>
                      <a:pt x="4604" y="2301"/>
                    </a:lnTo>
                    <a:lnTo>
                      <a:pt x="2401" y="4409"/>
                    </a:lnTo>
                    <a:lnTo>
                      <a:pt x="869" y="7113"/>
                    </a:lnTo>
                    <a:lnTo>
                      <a:pt x="96" y="10258"/>
                    </a:lnTo>
                    <a:lnTo>
                      <a:pt x="0" y="11985"/>
                    </a:lnTo>
                    <a:lnTo>
                      <a:pt x="152" y="14144"/>
                    </a:lnTo>
                    <a:lnTo>
                      <a:pt x="1363" y="17691"/>
                    </a:lnTo>
                    <a:lnTo>
                      <a:pt x="3739" y="20182"/>
                    </a:lnTo>
                    <a:lnTo>
                      <a:pt x="6998" y="21442"/>
                    </a:lnTo>
                    <a:lnTo>
                      <a:pt x="8941" y="21600"/>
                    </a:lnTo>
                    <a:lnTo>
                      <a:pt x="10248" y="21553"/>
                    </a:lnTo>
                    <a:lnTo>
                      <a:pt x="13558" y="20857"/>
                    </a:lnTo>
                    <a:lnTo>
                      <a:pt x="16068" y="19258"/>
                    </a:lnTo>
                    <a:lnTo>
                      <a:pt x="16752" y="18507"/>
                    </a:lnTo>
                    <a:lnTo>
                      <a:pt x="17143" y="20442"/>
                    </a:lnTo>
                    <a:lnTo>
                      <a:pt x="17247" y="20646"/>
                    </a:lnTo>
                    <a:lnTo>
                      <a:pt x="17554" y="20901"/>
                    </a:lnTo>
                    <a:lnTo>
                      <a:pt x="17783" y="20964"/>
                    </a:lnTo>
                    <a:lnTo>
                      <a:pt x="20833" y="20964"/>
                    </a:lnTo>
                    <a:lnTo>
                      <a:pt x="21146" y="20879"/>
                    </a:lnTo>
                    <a:lnTo>
                      <a:pt x="21509" y="20540"/>
                    </a:lnTo>
                    <a:lnTo>
                      <a:pt x="21600" y="20244"/>
                    </a:lnTo>
                    <a:lnTo>
                      <a:pt x="21600" y="2542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 sz="1000">
                    <a:latin typeface="Museo 700"/>
                    <a:ea typeface="Museo 700"/>
                    <a:cs typeface="Museo 700"/>
                    <a:sym typeface="Museo 700"/>
                  </a:defRPr>
                </a:pPr>
                <a:endParaRPr/>
              </a:p>
            </p:txBody>
          </p:sp>
          <p:sp>
            <p:nvSpPr>
              <p:cNvPr id="119" name="Shape">
                <a:extLst>
                  <a:ext uri="{FF2B5EF4-FFF2-40B4-BE49-F238E27FC236}">
                    <a16:creationId xmlns:a16="http://schemas.microsoft.com/office/drawing/2014/main" id="{3CA3B227-2EA1-4B6B-B455-4CA42AC22238}"/>
                  </a:ext>
                </a:extLst>
              </p:cNvPr>
              <p:cNvSpPr/>
              <p:nvPr/>
            </p:nvSpPr>
            <p:spPr>
              <a:xfrm>
                <a:off x="453699" y="71624"/>
                <a:ext cx="121221" cy="1772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57"/>
                    </a:moveTo>
                    <a:lnTo>
                      <a:pt x="16783" y="0"/>
                    </a:lnTo>
                    <a:lnTo>
                      <a:pt x="13868" y="194"/>
                    </a:lnTo>
                    <a:lnTo>
                      <a:pt x="11248" y="774"/>
                    </a:lnTo>
                    <a:lnTo>
                      <a:pt x="8922" y="1742"/>
                    </a:lnTo>
                    <a:lnTo>
                      <a:pt x="6892" y="3098"/>
                    </a:lnTo>
                    <a:lnTo>
                      <a:pt x="6658" y="1208"/>
                    </a:lnTo>
                    <a:lnTo>
                      <a:pt x="6530" y="982"/>
                    </a:lnTo>
                    <a:lnTo>
                      <a:pt x="6104" y="719"/>
                    </a:lnTo>
                    <a:lnTo>
                      <a:pt x="5763" y="654"/>
                    </a:lnTo>
                    <a:lnTo>
                      <a:pt x="979" y="654"/>
                    </a:lnTo>
                    <a:lnTo>
                      <a:pt x="532" y="741"/>
                    </a:lnTo>
                    <a:lnTo>
                      <a:pt x="105" y="1090"/>
                    </a:lnTo>
                    <a:lnTo>
                      <a:pt x="0" y="1396"/>
                    </a:lnTo>
                    <a:lnTo>
                      <a:pt x="0" y="20553"/>
                    </a:lnTo>
                    <a:lnTo>
                      <a:pt x="193" y="20945"/>
                    </a:lnTo>
                    <a:lnTo>
                      <a:pt x="575" y="21207"/>
                    </a:lnTo>
                    <a:lnTo>
                      <a:pt x="957" y="21469"/>
                    </a:lnTo>
                    <a:lnTo>
                      <a:pt x="1575" y="21600"/>
                    </a:lnTo>
                    <a:lnTo>
                      <a:pt x="6637" y="21600"/>
                    </a:lnTo>
                    <a:lnTo>
                      <a:pt x="7264" y="21469"/>
                    </a:lnTo>
                    <a:lnTo>
                      <a:pt x="7988" y="20945"/>
                    </a:lnTo>
                    <a:lnTo>
                      <a:pt x="8168" y="20553"/>
                    </a:lnTo>
                    <a:lnTo>
                      <a:pt x="8168" y="8597"/>
                    </a:lnTo>
                    <a:lnTo>
                      <a:pt x="8300" y="7583"/>
                    </a:lnTo>
                    <a:lnTo>
                      <a:pt x="11398" y="4670"/>
                    </a:lnTo>
                    <a:lnTo>
                      <a:pt x="15634" y="3970"/>
                    </a:lnTo>
                    <a:lnTo>
                      <a:pt x="16595" y="4000"/>
                    </a:lnTo>
                    <a:lnTo>
                      <a:pt x="17500" y="4090"/>
                    </a:lnTo>
                    <a:lnTo>
                      <a:pt x="18350" y="4241"/>
                    </a:lnTo>
                    <a:lnTo>
                      <a:pt x="19144" y="4451"/>
                    </a:lnTo>
                    <a:lnTo>
                      <a:pt x="19655" y="4538"/>
                    </a:lnTo>
                    <a:lnTo>
                      <a:pt x="19995" y="4538"/>
                    </a:lnTo>
                    <a:lnTo>
                      <a:pt x="20228" y="4392"/>
                    </a:lnTo>
                    <a:lnTo>
                      <a:pt x="21589" y="1308"/>
                    </a:lnTo>
                    <a:lnTo>
                      <a:pt x="21600" y="1157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 sz="1000">
                    <a:latin typeface="Museo 700"/>
                    <a:ea typeface="Museo 700"/>
                    <a:cs typeface="Museo 700"/>
                    <a:sym typeface="Museo 700"/>
                  </a:defRPr>
                </a:pPr>
                <a:endParaRPr/>
              </a:p>
            </p:txBody>
          </p:sp>
          <p:sp>
            <p:nvSpPr>
              <p:cNvPr id="120" name="Shape">
                <a:extLst>
                  <a:ext uri="{FF2B5EF4-FFF2-40B4-BE49-F238E27FC236}">
                    <a16:creationId xmlns:a16="http://schemas.microsoft.com/office/drawing/2014/main" id="{1E1A734B-28BD-4F70-91E3-DBD9C29F77B3}"/>
                  </a:ext>
                </a:extLst>
              </p:cNvPr>
              <p:cNvSpPr/>
              <p:nvPr/>
            </p:nvSpPr>
            <p:spPr>
              <a:xfrm>
                <a:off x="584792" y="5368"/>
                <a:ext cx="185864" cy="2488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756"/>
                    </a:moveTo>
                    <a:lnTo>
                      <a:pt x="21474" y="467"/>
                    </a:lnTo>
                    <a:lnTo>
                      <a:pt x="20975" y="93"/>
                    </a:lnTo>
                    <a:lnTo>
                      <a:pt x="20572" y="0"/>
                    </a:lnTo>
                    <a:lnTo>
                      <a:pt x="17381" y="0"/>
                    </a:lnTo>
                    <a:lnTo>
                      <a:pt x="16980" y="93"/>
                    </a:lnTo>
                    <a:lnTo>
                      <a:pt x="16480" y="467"/>
                    </a:lnTo>
                    <a:lnTo>
                      <a:pt x="16356" y="756"/>
                    </a:lnTo>
                    <a:lnTo>
                      <a:pt x="16356" y="18026"/>
                    </a:lnTo>
                    <a:lnTo>
                      <a:pt x="15471" y="18353"/>
                    </a:lnTo>
                    <a:lnTo>
                      <a:pt x="14442" y="18585"/>
                    </a:lnTo>
                    <a:lnTo>
                      <a:pt x="13265" y="18725"/>
                    </a:lnTo>
                    <a:lnTo>
                      <a:pt x="11945" y="18772"/>
                    </a:lnTo>
                    <a:lnTo>
                      <a:pt x="10365" y="18698"/>
                    </a:lnTo>
                    <a:lnTo>
                      <a:pt x="6908" y="17591"/>
                    </a:lnTo>
                    <a:lnTo>
                      <a:pt x="5347" y="14981"/>
                    </a:lnTo>
                    <a:lnTo>
                      <a:pt x="5243" y="13738"/>
                    </a:lnTo>
                    <a:lnTo>
                      <a:pt x="5337" y="12605"/>
                    </a:lnTo>
                    <a:lnTo>
                      <a:pt x="6742" y="9977"/>
                    </a:lnTo>
                    <a:lnTo>
                      <a:pt x="9855" y="8695"/>
                    </a:lnTo>
                    <a:lnTo>
                      <a:pt x="11278" y="8609"/>
                    </a:lnTo>
                    <a:lnTo>
                      <a:pt x="12350" y="8657"/>
                    </a:lnTo>
                    <a:lnTo>
                      <a:pt x="14940" y="9386"/>
                    </a:lnTo>
                    <a:lnTo>
                      <a:pt x="16356" y="11686"/>
                    </a:lnTo>
                    <a:lnTo>
                      <a:pt x="16356" y="7211"/>
                    </a:lnTo>
                    <a:lnTo>
                      <a:pt x="15227" y="6571"/>
                    </a:lnTo>
                    <a:lnTo>
                      <a:pt x="13796" y="6115"/>
                    </a:lnTo>
                    <a:lnTo>
                      <a:pt x="12064" y="5841"/>
                    </a:lnTo>
                    <a:lnTo>
                      <a:pt x="10030" y="5749"/>
                    </a:lnTo>
                    <a:lnTo>
                      <a:pt x="8540" y="5812"/>
                    </a:lnTo>
                    <a:lnTo>
                      <a:pt x="5867" y="6309"/>
                    </a:lnTo>
                    <a:lnTo>
                      <a:pt x="2679" y="7937"/>
                    </a:lnTo>
                    <a:lnTo>
                      <a:pt x="678" y="10453"/>
                    </a:lnTo>
                    <a:lnTo>
                      <a:pt x="75" y="12513"/>
                    </a:lnTo>
                    <a:lnTo>
                      <a:pt x="0" y="13644"/>
                    </a:lnTo>
                    <a:lnTo>
                      <a:pt x="328" y="16075"/>
                    </a:lnTo>
                    <a:lnTo>
                      <a:pt x="1313" y="18064"/>
                    </a:lnTo>
                    <a:lnTo>
                      <a:pt x="5252" y="20716"/>
                    </a:lnTo>
                    <a:lnTo>
                      <a:pt x="8208" y="21379"/>
                    </a:lnTo>
                    <a:lnTo>
                      <a:pt x="11819" y="21600"/>
                    </a:lnTo>
                    <a:lnTo>
                      <a:pt x="13242" y="21564"/>
                    </a:lnTo>
                    <a:lnTo>
                      <a:pt x="16010" y="21277"/>
                    </a:lnTo>
                    <a:lnTo>
                      <a:pt x="19746" y="20377"/>
                    </a:lnTo>
                    <a:lnTo>
                      <a:pt x="21600" y="19580"/>
                    </a:lnTo>
                    <a:lnTo>
                      <a:pt x="21600" y="756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 sz="1000">
                    <a:latin typeface="Museo 700"/>
                    <a:ea typeface="Museo 700"/>
                    <a:cs typeface="Museo 700"/>
                    <a:sym typeface="Museo 700"/>
                  </a:defRPr>
                </a:pPr>
                <a:endParaRPr/>
              </a:p>
            </p:txBody>
          </p:sp>
          <p:sp>
            <p:nvSpPr>
              <p:cNvPr id="121" name="Shape">
                <a:extLst>
                  <a:ext uri="{FF2B5EF4-FFF2-40B4-BE49-F238E27FC236}">
                    <a16:creationId xmlns:a16="http://schemas.microsoft.com/office/drawing/2014/main" id="{5BB24BA9-C38C-416A-A752-3299B40C0630}"/>
                  </a:ext>
                </a:extLst>
              </p:cNvPr>
              <p:cNvSpPr/>
              <p:nvPr/>
            </p:nvSpPr>
            <p:spPr>
              <a:xfrm>
                <a:off x="815717" y="76992"/>
                <a:ext cx="45833" cy="1718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97"/>
                    </a:moveTo>
                    <a:lnTo>
                      <a:pt x="21097" y="675"/>
                    </a:lnTo>
                    <a:lnTo>
                      <a:pt x="19070" y="135"/>
                    </a:lnTo>
                    <a:lnTo>
                      <a:pt x="17439" y="0"/>
                    </a:lnTo>
                    <a:lnTo>
                      <a:pt x="4161" y="0"/>
                    </a:lnTo>
                    <a:lnTo>
                      <a:pt x="2530" y="135"/>
                    </a:lnTo>
                    <a:lnTo>
                      <a:pt x="507" y="675"/>
                    </a:lnTo>
                    <a:lnTo>
                      <a:pt x="0" y="1097"/>
                    </a:lnTo>
                    <a:lnTo>
                      <a:pt x="0" y="20520"/>
                    </a:lnTo>
                    <a:lnTo>
                      <a:pt x="507" y="20924"/>
                    </a:lnTo>
                    <a:lnTo>
                      <a:pt x="2530" y="21465"/>
                    </a:lnTo>
                    <a:lnTo>
                      <a:pt x="4161" y="21600"/>
                    </a:lnTo>
                    <a:lnTo>
                      <a:pt x="17553" y="21600"/>
                    </a:lnTo>
                    <a:lnTo>
                      <a:pt x="19213" y="21465"/>
                    </a:lnTo>
                    <a:lnTo>
                      <a:pt x="21126" y="20924"/>
                    </a:lnTo>
                    <a:lnTo>
                      <a:pt x="21600" y="20520"/>
                    </a:lnTo>
                    <a:lnTo>
                      <a:pt x="21600" y="1097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 sz="1000">
                    <a:latin typeface="Museo 700"/>
                    <a:ea typeface="Museo 700"/>
                    <a:cs typeface="Museo 700"/>
                    <a:sym typeface="Museo 700"/>
                  </a:defRPr>
                </a:pPr>
                <a:endParaRPr/>
              </a:p>
            </p:txBody>
          </p:sp>
          <p:sp>
            <p:nvSpPr>
              <p:cNvPr id="122" name="Shape">
                <a:extLst>
                  <a:ext uri="{FF2B5EF4-FFF2-40B4-BE49-F238E27FC236}">
                    <a16:creationId xmlns:a16="http://schemas.microsoft.com/office/drawing/2014/main" id="{CDA1E514-39B2-4BA1-95FC-86037116E23F}"/>
                  </a:ext>
                </a:extLst>
              </p:cNvPr>
              <p:cNvSpPr/>
              <p:nvPr/>
            </p:nvSpPr>
            <p:spPr>
              <a:xfrm>
                <a:off x="812857" y="5376"/>
                <a:ext cx="51568" cy="418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6399"/>
                    </a:moveTo>
                    <a:lnTo>
                      <a:pt x="20925" y="4306"/>
                    </a:lnTo>
                    <a:lnTo>
                      <a:pt x="18222" y="856"/>
                    </a:lnTo>
                    <a:lnTo>
                      <a:pt x="16349" y="0"/>
                    </a:lnTo>
                    <a:lnTo>
                      <a:pt x="5095" y="0"/>
                    </a:lnTo>
                    <a:lnTo>
                      <a:pt x="3247" y="856"/>
                    </a:lnTo>
                    <a:lnTo>
                      <a:pt x="646" y="4306"/>
                    </a:lnTo>
                    <a:lnTo>
                      <a:pt x="0" y="6399"/>
                    </a:lnTo>
                    <a:lnTo>
                      <a:pt x="0" y="15197"/>
                    </a:lnTo>
                    <a:lnTo>
                      <a:pt x="646" y="17290"/>
                    </a:lnTo>
                    <a:lnTo>
                      <a:pt x="3247" y="20741"/>
                    </a:lnTo>
                    <a:lnTo>
                      <a:pt x="5095" y="21600"/>
                    </a:lnTo>
                    <a:lnTo>
                      <a:pt x="16349" y="21600"/>
                    </a:lnTo>
                    <a:lnTo>
                      <a:pt x="18222" y="20741"/>
                    </a:lnTo>
                    <a:lnTo>
                      <a:pt x="20925" y="17290"/>
                    </a:lnTo>
                    <a:lnTo>
                      <a:pt x="21600" y="15197"/>
                    </a:lnTo>
                    <a:lnTo>
                      <a:pt x="21600" y="6399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 sz="1000">
                    <a:latin typeface="Museo 700"/>
                    <a:ea typeface="Museo 700"/>
                    <a:cs typeface="Museo 700"/>
                    <a:sym typeface="Museo 700"/>
                  </a:defRPr>
                </a:pPr>
                <a:endParaRPr/>
              </a:p>
            </p:txBody>
          </p:sp>
          <p:sp>
            <p:nvSpPr>
              <p:cNvPr id="123" name="Shape">
                <a:extLst>
                  <a:ext uri="{FF2B5EF4-FFF2-40B4-BE49-F238E27FC236}">
                    <a16:creationId xmlns:a16="http://schemas.microsoft.com/office/drawing/2014/main" id="{BD40EF2F-246B-434E-8505-4D53C743BD4E}"/>
                  </a:ext>
                </a:extLst>
              </p:cNvPr>
              <p:cNvSpPr/>
              <p:nvPr/>
            </p:nvSpPr>
            <p:spPr>
              <a:xfrm>
                <a:off x="892398" y="71624"/>
                <a:ext cx="194451" cy="1826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lnTo>
                      <a:pt x="21423" y="8432"/>
                    </a:lnTo>
                    <a:lnTo>
                      <a:pt x="20894" y="6327"/>
                    </a:lnTo>
                    <a:lnTo>
                      <a:pt x="20011" y="4483"/>
                    </a:lnTo>
                    <a:lnTo>
                      <a:pt x="19685" y="4065"/>
                    </a:lnTo>
                    <a:lnTo>
                      <a:pt x="18776" y="2901"/>
                    </a:lnTo>
                    <a:lnTo>
                      <a:pt x="17217" y="1632"/>
                    </a:lnTo>
                    <a:lnTo>
                      <a:pt x="16548" y="1305"/>
                    </a:lnTo>
                    <a:lnTo>
                      <a:pt x="16548" y="10800"/>
                    </a:lnTo>
                    <a:lnTo>
                      <a:pt x="16456" y="12372"/>
                    </a:lnTo>
                    <a:lnTo>
                      <a:pt x="15076" y="15883"/>
                    </a:lnTo>
                    <a:lnTo>
                      <a:pt x="12107" y="17510"/>
                    </a:lnTo>
                    <a:lnTo>
                      <a:pt x="10780" y="17619"/>
                    </a:lnTo>
                    <a:lnTo>
                      <a:pt x="9468" y="17509"/>
                    </a:lnTo>
                    <a:lnTo>
                      <a:pt x="6505" y="15861"/>
                    </a:lnTo>
                    <a:lnTo>
                      <a:pt x="5105" y="12356"/>
                    </a:lnTo>
                    <a:lnTo>
                      <a:pt x="5012" y="10800"/>
                    </a:lnTo>
                    <a:lnTo>
                      <a:pt x="5105" y="9247"/>
                    </a:lnTo>
                    <a:lnTo>
                      <a:pt x="6505" y="5781"/>
                    </a:lnTo>
                    <a:lnTo>
                      <a:pt x="9468" y="4172"/>
                    </a:lnTo>
                    <a:lnTo>
                      <a:pt x="10780" y="4065"/>
                    </a:lnTo>
                    <a:lnTo>
                      <a:pt x="12107" y="4172"/>
                    </a:lnTo>
                    <a:lnTo>
                      <a:pt x="15076" y="5781"/>
                    </a:lnTo>
                    <a:lnTo>
                      <a:pt x="16456" y="9247"/>
                    </a:lnTo>
                    <a:lnTo>
                      <a:pt x="16548" y="10800"/>
                    </a:lnTo>
                    <a:lnTo>
                      <a:pt x="16548" y="1305"/>
                    </a:lnTo>
                    <a:lnTo>
                      <a:pt x="15365" y="725"/>
                    </a:lnTo>
                    <a:lnTo>
                      <a:pt x="13219" y="182"/>
                    </a:lnTo>
                    <a:lnTo>
                      <a:pt x="10780" y="0"/>
                    </a:lnTo>
                    <a:lnTo>
                      <a:pt x="8342" y="182"/>
                    </a:lnTo>
                    <a:lnTo>
                      <a:pt x="4355" y="1632"/>
                    </a:lnTo>
                    <a:lnTo>
                      <a:pt x="1578" y="4483"/>
                    </a:lnTo>
                    <a:lnTo>
                      <a:pt x="176" y="8432"/>
                    </a:lnTo>
                    <a:lnTo>
                      <a:pt x="0" y="10800"/>
                    </a:lnTo>
                    <a:lnTo>
                      <a:pt x="176" y="13168"/>
                    </a:lnTo>
                    <a:lnTo>
                      <a:pt x="1578" y="17117"/>
                    </a:lnTo>
                    <a:lnTo>
                      <a:pt x="4355" y="19968"/>
                    </a:lnTo>
                    <a:lnTo>
                      <a:pt x="8342" y="21419"/>
                    </a:lnTo>
                    <a:lnTo>
                      <a:pt x="10780" y="21600"/>
                    </a:lnTo>
                    <a:lnTo>
                      <a:pt x="13219" y="21419"/>
                    </a:lnTo>
                    <a:lnTo>
                      <a:pt x="17217" y="19968"/>
                    </a:lnTo>
                    <a:lnTo>
                      <a:pt x="19620" y="17619"/>
                    </a:lnTo>
                    <a:lnTo>
                      <a:pt x="21423" y="13168"/>
                    </a:lnTo>
                    <a:lnTo>
                      <a:pt x="21600" y="108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 sz="1000">
                    <a:latin typeface="Museo 700"/>
                    <a:ea typeface="Museo 700"/>
                    <a:cs typeface="Museo 700"/>
                    <a:sym typeface="Museo 700"/>
                  </a:defRPr>
                </a:pPr>
                <a:endParaRPr/>
              </a:p>
            </p:txBody>
          </p:sp>
        </p:grpSp>
        <p:sp>
          <p:nvSpPr>
            <p:cNvPr id="113" name="object 5">
              <a:extLst>
                <a:ext uri="{FF2B5EF4-FFF2-40B4-BE49-F238E27FC236}">
                  <a16:creationId xmlns:a16="http://schemas.microsoft.com/office/drawing/2014/main" id="{96CC836B-2892-4AEE-BD62-9DA64809C5D8}"/>
                </a:ext>
              </a:extLst>
            </p:cNvPr>
            <p:cNvSpPr/>
            <p:nvPr/>
          </p:nvSpPr>
          <p:spPr>
            <a:xfrm>
              <a:off x="10542129" y="5975373"/>
              <a:ext cx="277062" cy="2303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803" y="5"/>
                  </a:moveTo>
                  <a:lnTo>
                    <a:pt x="13644" y="407"/>
                  </a:lnTo>
                  <a:lnTo>
                    <a:pt x="12101" y="1390"/>
                  </a:lnTo>
                  <a:lnTo>
                    <a:pt x="11174" y="2394"/>
                  </a:lnTo>
                  <a:lnTo>
                    <a:pt x="10859" y="2861"/>
                  </a:lnTo>
                  <a:lnTo>
                    <a:pt x="9991" y="1756"/>
                  </a:lnTo>
                  <a:lnTo>
                    <a:pt x="8887" y="852"/>
                  </a:lnTo>
                  <a:lnTo>
                    <a:pt x="7597" y="236"/>
                  </a:lnTo>
                  <a:lnTo>
                    <a:pt x="6169" y="0"/>
                  </a:lnTo>
                  <a:lnTo>
                    <a:pt x="4138" y="402"/>
                  </a:lnTo>
                  <a:lnTo>
                    <a:pt x="2394" y="1563"/>
                  </a:lnTo>
                  <a:lnTo>
                    <a:pt x="1069" y="3342"/>
                  </a:lnTo>
                  <a:lnTo>
                    <a:pt x="295" y="5595"/>
                  </a:lnTo>
                  <a:lnTo>
                    <a:pt x="0" y="7975"/>
                  </a:lnTo>
                  <a:lnTo>
                    <a:pt x="237" y="10425"/>
                  </a:lnTo>
                  <a:lnTo>
                    <a:pt x="964" y="12824"/>
                  </a:lnTo>
                  <a:lnTo>
                    <a:pt x="2135" y="15049"/>
                  </a:lnTo>
                  <a:lnTo>
                    <a:pt x="3706" y="16980"/>
                  </a:lnTo>
                  <a:lnTo>
                    <a:pt x="6060" y="18936"/>
                  </a:lnTo>
                  <a:lnTo>
                    <a:pt x="8421" y="20257"/>
                  </a:lnTo>
                  <a:lnTo>
                    <a:pt x="10733" y="21061"/>
                  </a:lnTo>
                  <a:lnTo>
                    <a:pt x="12937" y="21469"/>
                  </a:lnTo>
                  <a:lnTo>
                    <a:pt x="14978" y="21600"/>
                  </a:lnTo>
                  <a:lnTo>
                    <a:pt x="16799" y="21574"/>
                  </a:lnTo>
                  <a:lnTo>
                    <a:pt x="17012" y="21559"/>
                  </a:lnTo>
                  <a:lnTo>
                    <a:pt x="17181" y="21351"/>
                  </a:lnTo>
                  <a:lnTo>
                    <a:pt x="17181" y="20924"/>
                  </a:lnTo>
                  <a:lnTo>
                    <a:pt x="17109" y="20777"/>
                  </a:lnTo>
                  <a:lnTo>
                    <a:pt x="17000" y="20691"/>
                  </a:lnTo>
                  <a:lnTo>
                    <a:pt x="16687" y="20371"/>
                  </a:lnTo>
                  <a:lnTo>
                    <a:pt x="16308" y="19855"/>
                  </a:lnTo>
                  <a:lnTo>
                    <a:pt x="15996" y="19161"/>
                  </a:lnTo>
                  <a:lnTo>
                    <a:pt x="15880" y="18314"/>
                  </a:lnTo>
                  <a:lnTo>
                    <a:pt x="16018" y="17305"/>
                  </a:lnTo>
                  <a:lnTo>
                    <a:pt x="17452" y="15040"/>
                  </a:lnTo>
                  <a:lnTo>
                    <a:pt x="18841" y="13440"/>
                  </a:lnTo>
                  <a:lnTo>
                    <a:pt x="19604" y="12537"/>
                  </a:lnTo>
                  <a:lnTo>
                    <a:pt x="20509" y="11237"/>
                  </a:lnTo>
                  <a:lnTo>
                    <a:pt x="21129" y="9897"/>
                  </a:lnTo>
                  <a:lnTo>
                    <a:pt x="21486" y="8533"/>
                  </a:lnTo>
                  <a:lnTo>
                    <a:pt x="21600" y="7159"/>
                  </a:lnTo>
                  <a:lnTo>
                    <a:pt x="21141" y="4413"/>
                  </a:lnTo>
                  <a:lnTo>
                    <a:pt x="19893" y="2159"/>
                  </a:lnTo>
                  <a:lnTo>
                    <a:pt x="18049" y="616"/>
                  </a:lnTo>
                  <a:lnTo>
                    <a:pt x="15803" y="5"/>
                  </a:lnTo>
                  <a:close/>
                </a:path>
              </a:pathLst>
            </a:custGeom>
            <a:solidFill>
              <a:srgbClr val="E6204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 sz="1000">
                  <a:latin typeface="Museo 700"/>
                  <a:ea typeface="Museo 700"/>
                  <a:cs typeface="Museo 700"/>
                  <a:sym typeface="Museo 700"/>
                </a:defRPr>
              </a:pPr>
              <a:endParaRPr/>
            </a:p>
          </p:txBody>
        </p:sp>
        <p:grpSp>
          <p:nvGrpSpPr>
            <p:cNvPr id="114" name="object 6">
              <a:extLst>
                <a:ext uri="{FF2B5EF4-FFF2-40B4-BE49-F238E27FC236}">
                  <a16:creationId xmlns:a16="http://schemas.microsoft.com/office/drawing/2014/main" id="{2362078B-8002-4B94-BB5E-8F59F8286B84}"/>
                </a:ext>
              </a:extLst>
            </p:cNvPr>
            <p:cNvGrpSpPr/>
            <p:nvPr/>
          </p:nvGrpSpPr>
          <p:grpSpPr>
            <a:xfrm>
              <a:off x="10477549" y="6241664"/>
              <a:ext cx="272824" cy="247579"/>
              <a:chOff x="0" y="0"/>
              <a:chExt cx="272824" cy="247577"/>
            </a:xfrm>
          </p:grpSpPr>
          <p:sp>
            <p:nvSpPr>
              <p:cNvPr id="115" name="Shape">
                <a:extLst>
                  <a:ext uri="{FF2B5EF4-FFF2-40B4-BE49-F238E27FC236}">
                    <a16:creationId xmlns:a16="http://schemas.microsoft.com/office/drawing/2014/main" id="{610F64D6-C5D2-43F0-9D1E-8A29FB407EE6}"/>
                  </a:ext>
                </a:extLst>
              </p:cNvPr>
              <p:cNvSpPr/>
              <p:nvPr/>
            </p:nvSpPr>
            <p:spPr>
              <a:xfrm>
                <a:off x="0" y="0"/>
                <a:ext cx="71048" cy="2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8594"/>
                    </a:moveTo>
                    <a:lnTo>
                      <a:pt x="20731" y="18237"/>
                    </a:lnTo>
                    <a:lnTo>
                      <a:pt x="19421" y="18155"/>
                    </a:lnTo>
                    <a:lnTo>
                      <a:pt x="18788" y="18115"/>
                    </a:lnTo>
                    <a:lnTo>
                      <a:pt x="18231" y="18065"/>
                    </a:lnTo>
                    <a:lnTo>
                      <a:pt x="14076" y="16161"/>
                    </a:lnTo>
                    <a:lnTo>
                      <a:pt x="14031" y="989"/>
                    </a:lnTo>
                    <a:lnTo>
                      <a:pt x="13891" y="649"/>
                    </a:lnTo>
                    <a:lnTo>
                      <a:pt x="13586" y="431"/>
                    </a:lnTo>
                    <a:lnTo>
                      <a:pt x="12401" y="94"/>
                    </a:lnTo>
                    <a:lnTo>
                      <a:pt x="11340" y="0"/>
                    </a:lnTo>
                    <a:lnTo>
                      <a:pt x="2708" y="0"/>
                    </a:lnTo>
                    <a:lnTo>
                      <a:pt x="1646" y="94"/>
                    </a:lnTo>
                    <a:lnTo>
                      <a:pt x="459" y="432"/>
                    </a:lnTo>
                    <a:lnTo>
                      <a:pt x="154" y="655"/>
                    </a:lnTo>
                    <a:lnTo>
                      <a:pt x="40" y="966"/>
                    </a:lnTo>
                    <a:lnTo>
                      <a:pt x="5" y="1014"/>
                    </a:lnTo>
                    <a:lnTo>
                      <a:pt x="0" y="13933"/>
                    </a:lnTo>
                    <a:lnTo>
                      <a:pt x="43" y="14044"/>
                    </a:lnTo>
                    <a:lnTo>
                      <a:pt x="50" y="16619"/>
                    </a:lnTo>
                    <a:lnTo>
                      <a:pt x="855" y="18677"/>
                    </a:lnTo>
                    <a:lnTo>
                      <a:pt x="5079" y="20532"/>
                    </a:lnTo>
                    <a:lnTo>
                      <a:pt x="11695" y="21353"/>
                    </a:lnTo>
                    <a:lnTo>
                      <a:pt x="19854" y="21600"/>
                    </a:lnTo>
                    <a:lnTo>
                      <a:pt x="20991" y="21343"/>
                    </a:lnTo>
                    <a:lnTo>
                      <a:pt x="21202" y="20983"/>
                    </a:lnTo>
                    <a:lnTo>
                      <a:pt x="21377" y="18973"/>
                    </a:lnTo>
                    <a:lnTo>
                      <a:pt x="21600" y="18594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 sz="1000">
                    <a:latin typeface="Museo 700"/>
                    <a:ea typeface="Museo 700"/>
                    <a:cs typeface="Museo 700"/>
                    <a:sym typeface="Museo 700"/>
                  </a:defRPr>
                </a:pPr>
                <a:endParaRPr/>
              </a:p>
            </p:txBody>
          </p:sp>
          <p:sp>
            <p:nvSpPr>
              <p:cNvPr id="116" name="Shape">
                <a:extLst>
                  <a:ext uri="{FF2B5EF4-FFF2-40B4-BE49-F238E27FC236}">
                    <a16:creationId xmlns:a16="http://schemas.microsoft.com/office/drawing/2014/main" id="{2C1B2944-3E7A-4162-8358-C232BCED0F8B}"/>
                  </a:ext>
                </a:extLst>
              </p:cNvPr>
              <p:cNvSpPr/>
              <p:nvPr/>
            </p:nvSpPr>
            <p:spPr>
              <a:xfrm>
                <a:off x="87675" y="64120"/>
                <a:ext cx="185148" cy="1826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542"/>
                    </a:moveTo>
                    <a:lnTo>
                      <a:pt x="19659" y="1429"/>
                    </a:lnTo>
                    <a:lnTo>
                      <a:pt x="17516" y="636"/>
                    </a:lnTo>
                    <a:lnTo>
                      <a:pt x="16545" y="440"/>
                    </a:lnTo>
                    <a:lnTo>
                      <a:pt x="16545" y="12961"/>
                    </a:lnTo>
                    <a:lnTo>
                      <a:pt x="15593" y="15723"/>
                    </a:lnTo>
                    <a:lnTo>
                      <a:pt x="13029" y="17418"/>
                    </a:lnTo>
                    <a:lnTo>
                      <a:pt x="10946" y="17746"/>
                    </a:lnTo>
                    <a:lnTo>
                      <a:pt x="9597" y="17656"/>
                    </a:lnTo>
                    <a:lnTo>
                      <a:pt x="6663" y="16306"/>
                    </a:lnTo>
                    <a:lnTo>
                      <a:pt x="5352" y="13241"/>
                    </a:lnTo>
                    <a:lnTo>
                      <a:pt x="5263" y="11817"/>
                    </a:lnTo>
                    <a:lnTo>
                      <a:pt x="5389" y="10054"/>
                    </a:lnTo>
                    <a:lnTo>
                      <a:pt x="6392" y="7132"/>
                    </a:lnTo>
                    <a:lnTo>
                      <a:pt x="8353" y="5045"/>
                    </a:lnTo>
                    <a:lnTo>
                      <a:pt x="11006" y="3987"/>
                    </a:lnTo>
                    <a:lnTo>
                      <a:pt x="12575" y="3854"/>
                    </a:lnTo>
                    <a:lnTo>
                      <a:pt x="13198" y="3866"/>
                    </a:lnTo>
                    <a:lnTo>
                      <a:pt x="16105" y="4485"/>
                    </a:lnTo>
                    <a:lnTo>
                      <a:pt x="16545" y="4702"/>
                    </a:lnTo>
                    <a:lnTo>
                      <a:pt x="16545" y="440"/>
                    </a:lnTo>
                    <a:lnTo>
                      <a:pt x="15167" y="159"/>
                    </a:lnTo>
                    <a:lnTo>
                      <a:pt x="12617" y="0"/>
                    </a:lnTo>
                    <a:lnTo>
                      <a:pt x="10775" y="93"/>
                    </a:lnTo>
                    <a:lnTo>
                      <a:pt x="7442" y="834"/>
                    </a:lnTo>
                    <a:lnTo>
                      <a:pt x="4604" y="2302"/>
                    </a:lnTo>
                    <a:lnTo>
                      <a:pt x="2401" y="4409"/>
                    </a:lnTo>
                    <a:lnTo>
                      <a:pt x="869" y="7114"/>
                    </a:lnTo>
                    <a:lnTo>
                      <a:pt x="96" y="10259"/>
                    </a:lnTo>
                    <a:lnTo>
                      <a:pt x="0" y="11986"/>
                    </a:lnTo>
                    <a:lnTo>
                      <a:pt x="152" y="14144"/>
                    </a:lnTo>
                    <a:lnTo>
                      <a:pt x="1363" y="17691"/>
                    </a:lnTo>
                    <a:lnTo>
                      <a:pt x="3739" y="20183"/>
                    </a:lnTo>
                    <a:lnTo>
                      <a:pt x="6998" y="21442"/>
                    </a:lnTo>
                    <a:lnTo>
                      <a:pt x="8940" y="21600"/>
                    </a:lnTo>
                    <a:lnTo>
                      <a:pt x="10248" y="21554"/>
                    </a:lnTo>
                    <a:lnTo>
                      <a:pt x="13557" y="20859"/>
                    </a:lnTo>
                    <a:lnTo>
                      <a:pt x="16067" y="19259"/>
                    </a:lnTo>
                    <a:lnTo>
                      <a:pt x="16753" y="18508"/>
                    </a:lnTo>
                    <a:lnTo>
                      <a:pt x="17143" y="20443"/>
                    </a:lnTo>
                    <a:lnTo>
                      <a:pt x="17247" y="20647"/>
                    </a:lnTo>
                    <a:lnTo>
                      <a:pt x="17553" y="20901"/>
                    </a:lnTo>
                    <a:lnTo>
                      <a:pt x="17783" y="20965"/>
                    </a:lnTo>
                    <a:lnTo>
                      <a:pt x="20833" y="20965"/>
                    </a:lnTo>
                    <a:lnTo>
                      <a:pt x="21147" y="20880"/>
                    </a:lnTo>
                    <a:lnTo>
                      <a:pt x="21509" y="20540"/>
                    </a:lnTo>
                    <a:lnTo>
                      <a:pt x="21600" y="20245"/>
                    </a:lnTo>
                    <a:lnTo>
                      <a:pt x="21600" y="2542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 sz="1000">
                    <a:latin typeface="Museo 700"/>
                    <a:ea typeface="Museo 700"/>
                    <a:cs typeface="Museo 700"/>
                    <a:sym typeface="Museo 700"/>
                  </a:defRPr>
                </a:pPr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820499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Man Wearing Mask">
            <a:extLst>
              <a:ext uri="{FF2B5EF4-FFF2-40B4-BE49-F238E27FC236}">
                <a16:creationId xmlns:a16="http://schemas.microsoft.com/office/drawing/2014/main" id="{BA74BE41-DB69-4CDD-AB44-561BE9F3C37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/>
        </p:blipFill>
        <p:spPr bwMode="auto">
          <a:xfrm flipH="1">
            <a:off x="0" y="0"/>
            <a:ext cx="12190588" cy="6857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ángulo 17">
            <a:extLst>
              <a:ext uri="{FF2B5EF4-FFF2-40B4-BE49-F238E27FC236}">
                <a16:creationId xmlns:a16="http://schemas.microsoft.com/office/drawing/2014/main" id="{CF742F35-3D02-417F-A1DC-244B53BFC304}"/>
              </a:ext>
            </a:extLst>
          </p:cNvPr>
          <p:cNvSpPr/>
          <p:nvPr/>
        </p:nvSpPr>
        <p:spPr>
          <a:xfrm>
            <a:off x="-1" y="8389"/>
            <a:ext cx="12191999" cy="6857206"/>
          </a:xfrm>
          <a:prstGeom prst="rect">
            <a:avLst/>
          </a:prstGeom>
          <a:solidFill>
            <a:srgbClr val="003A79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8" name="Forma libre 7"/>
          <p:cNvSpPr/>
          <p:nvPr/>
        </p:nvSpPr>
        <p:spPr>
          <a:xfrm flipH="1" flipV="1">
            <a:off x="5454869" y="2049516"/>
            <a:ext cx="6735718" cy="3373821"/>
          </a:xfrm>
          <a:prstGeom prst="round1Rect">
            <a:avLst>
              <a:gd name="adj" fmla="val 30182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4" name="Google Shape;407;p51"/>
          <p:cNvSpPr txBox="1">
            <a:spLocks/>
          </p:cNvSpPr>
          <p:nvPr/>
        </p:nvSpPr>
        <p:spPr>
          <a:xfrm>
            <a:off x="7793765" y="2515435"/>
            <a:ext cx="3783041" cy="8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Source Serif Pro"/>
              <a:buNone/>
              <a:defRPr sz="3600" b="1" i="0" u="none" strike="noStrike" cap="none">
                <a:solidFill>
                  <a:schemeClr val="lt2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Source Serif Pro"/>
              <a:buNone/>
              <a:defRPr sz="4200" b="0" i="0" u="none" strike="noStrike" cap="none">
                <a:solidFill>
                  <a:schemeClr val="lt2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Source Serif Pro"/>
              <a:buNone/>
              <a:defRPr sz="4200" b="0" i="0" u="none" strike="noStrike" cap="none">
                <a:solidFill>
                  <a:schemeClr val="lt2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Source Serif Pro"/>
              <a:buNone/>
              <a:defRPr sz="4200" b="0" i="0" u="none" strike="noStrike" cap="none">
                <a:solidFill>
                  <a:schemeClr val="lt2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Source Serif Pro"/>
              <a:buNone/>
              <a:defRPr sz="4200" b="0" i="0" u="none" strike="noStrike" cap="none">
                <a:solidFill>
                  <a:schemeClr val="lt2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Source Serif Pro"/>
              <a:buNone/>
              <a:defRPr sz="4200" b="0" i="0" u="none" strike="noStrike" cap="none">
                <a:solidFill>
                  <a:schemeClr val="lt2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Source Serif Pro"/>
              <a:buNone/>
              <a:defRPr sz="4200" b="0" i="0" u="none" strike="noStrike" cap="none">
                <a:solidFill>
                  <a:schemeClr val="lt2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Source Serif Pro"/>
              <a:buNone/>
              <a:defRPr sz="4200" b="0" i="0" u="none" strike="noStrike" cap="none">
                <a:solidFill>
                  <a:schemeClr val="lt2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Source Serif Pro"/>
              <a:buNone/>
              <a:defRPr sz="4200" b="0" i="0" u="none" strike="noStrike" cap="none">
                <a:solidFill>
                  <a:schemeClr val="lt2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4023"/>
              </a:buClr>
              <a:buSzPts val="4200"/>
              <a:buFont typeface="Source Serif Pro"/>
              <a:buNone/>
              <a:tabLst/>
              <a:defRPr/>
            </a:pPr>
            <a:r>
              <a:rPr lang="es-CO" kern="0" dirty="0">
                <a:solidFill>
                  <a:srgbClr val="003A79"/>
                </a:solidFill>
                <a:latin typeface="+mn-lt"/>
              </a:rPr>
              <a:t>Datos generales</a:t>
            </a:r>
            <a:endParaRPr kumimoji="0" lang="es-CO" sz="3600" b="1" i="0" u="none" strike="noStrike" kern="0" cap="none" spc="0" normalizeH="0" baseline="0" dirty="0">
              <a:ln>
                <a:noFill/>
              </a:ln>
              <a:solidFill>
                <a:srgbClr val="003A79"/>
              </a:solidFill>
              <a:effectLst/>
              <a:uLnTx/>
              <a:uFillTx/>
              <a:latin typeface="+mn-lt"/>
              <a:sym typeface="Source Serif Pro"/>
            </a:endParaRPr>
          </a:p>
        </p:txBody>
      </p:sp>
      <p:sp>
        <p:nvSpPr>
          <p:cNvPr id="5" name="Google Shape;408;p51"/>
          <p:cNvSpPr txBox="1">
            <a:spLocks/>
          </p:cNvSpPr>
          <p:nvPr/>
        </p:nvSpPr>
        <p:spPr>
          <a:xfrm>
            <a:off x="7793766" y="3346298"/>
            <a:ext cx="3783040" cy="8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Open Sans"/>
              <a:buNone/>
              <a:defRPr sz="2100" b="0" i="0" u="none" strike="noStrike" cap="none">
                <a:solidFill>
                  <a:schemeClr val="accent3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Open Sans"/>
              <a:buNone/>
              <a:defRPr sz="21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Open Sans"/>
              <a:buNone/>
              <a:defRPr sz="21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Open Sans"/>
              <a:buNone/>
              <a:defRPr sz="21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Open Sans"/>
              <a:buNone/>
              <a:defRPr sz="21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Open Sans"/>
              <a:buNone/>
              <a:defRPr sz="21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Open Sans"/>
              <a:buNone/>
              <a:defRPr sz="21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Open Sans"/>
              <a:buNone/>
              <a:defRPr sz="21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Open Sans"/>
              <a:buNone/>
              <a:defRPr sz="21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rgbClr val="012615"/>
              </a:buClr>
              <a:buSzPts val="1800"/>
              <a:buFont typeface="Open Sans"/>
              <a:buNone/>
              <a:tabLst/>
              <a:defRPr/>
            </a:pPr>
            <a:r>
              <a:rPr lang="es-MX" sz="2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D</a:t>
            </a:r>
            <a:r>
              <a:rPr lang="es-CO" sz="2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e bitácoras y registros en Sistema de Gestión Integral Almera </a:t>
            </a:r>
            <a:endParaRPr kumimoji="0" lang="es-CO" sz="2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Open Sans"/>
              <a:cs typeface="Open Sans"/>
              <a:sym typeface="Open Sans"/>
            </a:endParaRPr>
          </a:p>
        </p:txBody>
      </p:sp>
      <p:pic>
        <p:nvPicPr>
          <p:cNvPr id="19" name="Imagen 18" descr="Man Wearing Mask">
            <a:extLst>
              <a:ext uri="{FF2B5EF4-FFF2-40B4-BE49-F238E27FC236}">
                <a16:creationId xmlns:a16="http://schemas.microsoft.com/office/drawing/2014/main" id="{76492E02-D666-45E7-A61E-D1FEF2CCAC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31" r="12966" b="9096"/>
          <a:stretch>
            <a:fillRect/>
          </a:stretch>
        </p:blipFill>
        <p:spPr bwMode="auto">
          <a:xfrm flipH="1">
            <a:off x="5067877" y="2303556"/>
            <a:ext cx="2338897" cy="2338896"/>
          </a:xfrm>
          <a:custGeom>
            <a:avLst/>
            <a:gdLst>
              <a:gd name="connsiteX0" fmla="*/ 691309 w 1382598"/>
              <a:gd name="connsiteY0" fmla="*/ 0 h 1382597"/>
              <a:gd name="connsiteX1" fmla="*/ 691289 w 1382598"/>
              <a:gd name="connsiteY1" fmla="*/ 0 h 1382597"/>
              <a:gd name="connsiteX2" fmla="*/ 551978 w 1382598"/>
              <a:gd name="connsiteY2" fmla="*/ 14044 h 1382597"/>
              <a:gd name="connsiteX3" fmla="*/ 0 w 1382598"/>
              <a:gd name="connsiteY3" fmla="*/ 691298 h 1382597"/>
              <a:gd name="connsiteX4" fmla="*/ 691299 w 1382598"/>
              <a:gd name="connsiteY4" fmla="*/ 1382597 h 1382597"/>
              <a:gd name="connsiteX5" fmla="*/ 1382598 w 1382598"/>
              <a:gd name="connsiteY5" fmla="*/ 691298 h 1382597"/>
              <a:gd name="connsiteX6" fmla="*/ 830620 w 1382598"/>
              <a:gd name="connsiteY6" fmla="*/ 14044 h 1382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82598" h="1382597">
                <a:moveTo>
                  <a:pt x="691309" y="0"/>
                </a:moveTo>
                <a:lnTo>
                  <a:pt x="691289" y="0"/>
                </a:lnTo>
                <a:lnTo>
                  <a:pt x="551978" y="14044"/>
                </a:lnTo>
                <a:cubicBezTo>
                  <a:pt x="236965" y="78505"/>
                  <a:pt x="0" y="357228"/>
                  <a:pt x="0" y="691298"/>
                </a:cubicBezTo>
                <a:cubicBezTo>
                  <a:pt x="0" y="1073092"/>
                  <a:pt x="309505" y="1382597"/>
                  <a:pt x="691299" y="1382597"/>
                </a:cubicBezTo>
                <a:cubicBezTo>
                  <a:pt x="1073093" y="1382597"/>
                  <a:pt x="1382598" y="1073092"/>
                  <a:pt x="1382598" y="691298"/>
                </a:cubicBezTo>
                <a:cubicBezTo>
                  <a:pt x="1382598" y="357228"/>
                  <a:pt x="1145633" y="78505"/>
                  <a:pt x="830620" y="1404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ángulo 19">
            <a:extLst>
              <a:ext uri="{FF2B5EF4-FFF2-40B4-BE49-F238E27FC236}">
                <a16:creationId xmlns:a16="http://schemas.microsoft.com/office/drawing/2014/main" id="{D160EA0B-787C-4A01-9F94-CD0D3C06DB35}"/>
              </a:ext>
            </a:extLst>
          </p:cNvPr>
          <p:cNvSpPr/>
          <p:nvPr/>
        </p:nvSpPr>
        <p:spPr>
          <a:xfrm>
            <a:off x="-396933" y="41888"/>
            <a:ext cx="280800" cy="280800"/>
          </a:xfrm>
          <a:prstGeom prst="rect">
            <a:avLst/>
          </a:prstGeom>
          <a:solidFill>
            <a:srgbClr val="DADFE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F88EAA95-6899-424B-A3C0-9D4DE734AD3C}"/>
              </a:ext>
            </a:extLst>
          </p:cNvPr>
          <p:cNvSpPr/>
          <p:nvPr/>
        </p:nvSpPr>
        <p:spPr>
          <a:xfrm>
            <a:off x="-396933" y="401569"/>
            <a:ext cx="280800" cy="280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640E52F7-8CE0-42D7-9A88-1BDFDA644F74}"/>
              </a:ext>
            </a:extLst>
          </p:cNvPr>
          <p:cNvSpPr/>
          <p:nvPr/>
        </p:nvSpPr>
        <p:spPr>
          <a:xfrm>
            <a:off x="-396933" y="759520"/>
            <a:ext cx="280800" cy="280800"/>
          </a:xfrm>
          <a:prstGeom prst="rect">
            <a:avLst/>
          </a:prstGeom>
          <a:solidFill>
            <a:srgbClr val="012C70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CO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legreya Sans"/>
              <a:ea typeface="Alegreya Sans"/>
              <a:cs typeface="Alegreya Sans"/>
              <a:sym typeface="Alegreya Sans"/>
            </a:endParaRP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9809E812-4BD8-4147-9107-46746167AF36}"/>
              </a:ext>
            </a:extLst>
          </p:cNvPr>
          <p:cNvSpPr/>
          <p:nvPr/>
        </p:nvSpPr>
        <p:spPr>
          <a:xfrm>
            <a:off x="-396933" y="1122264"/>
            <a:ext cx="280800" cy="280800"/>
          </a:xfrm>
          <a:prstGeom prst="rect">
            <a:avLst/>
          </a:prstGeom>
          <a:solidFill>
            <a:srgbClr val="EA0D44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CO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legreya Sans"/>
              <a:ea typeface="Alegreya Sans"/>
              <a:cs typeface="Alegreya Sans"/>
              <a:sym typeface="Alegreya Sans"/>
            </a:endParaRPr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CE267602-F420-4F72-9B2F-45408ACE9040}"/>
              </a:ext>
            </a:extLst>
          </p:cNvPr>
          <p:cNvSpPr/>
          <p:nvPr/>
        </p:nvSpPr>
        <p:spPr>
          <a:xfrm>
            <a:off x="-396933" y="1496297"/>
            <a:ext cx="280800" cy="280800"/>
          </a:xfrm>
          <a:prstGeom prst="rect">
            <a:avLst/>
          </a:prstGeom>
          <a:solidFill>
            <a:srgbClr val="0199BE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CO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legreya Sans"/>
              <a:ea typeface="Alegreya Sans"/>
              <a:cs typeface="Alegreya Sans"/>
              <a:sym typeface="Alegreya Sans"/>
            </a:endParaRP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E52EF88A-4773-46D7-A0CA-0CDD1C9D2BC0}"/>
              </a:ext>
            </a:extLst>
          </p:cNvPr>
          <p:cNvSpPr/>
          <p:nvPr/>
        </p:nvSpPr>
        <p:spPr>
          <a:xfrm>
            <a:off x="-396933" y="1870330"/>
            <a:ext cx="280800" cy="280800"/>
          </a:xfrm>
          <a:prstGeom prst="rect">
            <a:avLst/>
          </a:prstGeom>
          <a:solidFill>
            <a:srgbClr val="006666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CO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legreya Sans"/>
              <a:ea typeface="Alegreya Sans"/>
              <a:cs typeface="Alegreya Sans"/>
              <a:sym typeface="Alegreya Sans"/>
            </a:endParaRP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AE8365B4-FD00-450C-804B-464439C994D0}"/>
              </a:ext>
            </a:extLst>
          </p:cNvPr>
          <p:cNvSpPr/>
          <p:nvPr/>
        </p:nvSpPr>
        <p:spPr>
          <a:xfrm>
            <a:off x="-396933" y="2266941"/>
            <a:ext cx="280800" cy="280800"/>
          </a:xfrm>
          <a:prstGeom prst="rect">
            <a:avLst/>
          </a:prstGeom>
          <a:solidFill>
            <a:srgbClr val="4652A7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CO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legreya Sans"/>
              <a:ea typeface="Alegreya Sans"/>
              <a:cs typeface="Alegreya Sans"/>
              <a:sym typeface="Alegreya Sans"/>
            </a:endParaRPr>
          </a:p>
        </p:txBody>
      </p:sp>
      <p:sp>
        <p:nvSpPr>
          <p:cNvPr id="27" name="Rectángulo 26">
            <a:extLst>
              <a:ext uri="{FF2B5EF4-FFF2-40B4-BE49-F238E27FC236}">
                <a16:creationId xmlns:a16="http://schemas.microsoft.com/office/drawing/2014/main" id="{43E2F355-5C17-4FD8-AE40-2A5A4F05823E}"/>
              </a:ext>
            </a:extLst>
          </p:cNvPr>
          <p:cNvSpPr/>
          <p:nvPr/>
        </p:nvSpPr>
        <p:spPr>
          <a:xfrm>
            <a:off x="-396933" y="2647832"/>
            <a:ext cx="280800" cy="280800"/>
          </a:xfrm>
          <a:prstGeom prst="rect">
            <a:avLst/>
          </a:prstGeom>
          <a:solidFill>
            <a:srgbClr val="4B048A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CO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legreya Sans"/>
              <a:ea typeface="Alegreya Sans"/>
              <a:cs typeface="Alegreya Sans"/>
              <a:sym typeface="Alegreya Sans"/>
            </a:endParaRPr>
          </a:p>
        </p:txBody>
      </p:sp>
      <p:grpSp>
        <p:nvGrpSpPr>
          <p:cNvPr id="28" name="Grupo 27">
            <a:extLst>
              <a:ext uri="{FF2B5EF4-FFF2-40B4-BE49-F238E27FC236}">
                <a16:creationId xmlns:a16="http://schemas.microsoft.com/office/drawing/2014/main" id="{E7F60AD6-DF32-4CF2-BC07-FE19DFF45D26}"/>
              </a:ext>
            </a:extLst>
          </p:cNvPr>
          <p:cNvGrpSpPr/>
          <p:nvPr/>
        </p:nvGrpSpPr>
        <p:grpSpPr>
          <a:xfrm>
            <a:off x="406086" y="526450"/>
            <a:ext cx="1394767" cy="513870"/>
            <a:chOff x="10477549" y="5975373"/>
            <a:chExt cx="1394767" cy="513870"/>
          </a:xfrm>
        </p:grpSpPr>
        <p:grpSp>
          <p:nvGrpSpPr>
            <p:cNvPr id="29" name="object 4">
              <a:extLst>
                <a:ext uri="{FF2B5EF4-FFF2-40B4-BE49-F238E27FC236}">
                  <a16:creationId xmlns:a16="http://schemas.microsoft.com/office/drawing/2014/main" id="{26E65862-8B32-4DFC-808F-933339C04EE7}"/>
                </a:ext>
              </a:extLst>
            </p:cNvPr>
            <p:cNvGrpSpPr/>
            <p:nvPr/>
          </p:nvGrpSpPr>
          <p:grpSpPr>
            <a:xfrm>
              <a:off x="10785466" y="6234768"/>
              <a:ext cx="1086850" cy="254263"/>
              <a:chOff x="0" y="0"/>
              <a:chExt cx="1086848" cy="254262"/>
            </a:xfrm>
          </p:grpSpPr>
          <p:sp>
            <p:nvSpPr>
              <p:cNvPr id="34" name="Shape">
                <a:extLst>
                  <a:ext uri="{FF2B5EF4-FFF2-40B4-BE49-F238E27FC236}">
                    <a16:creationId xmlns:a16="http://schemas.microsoft.com/office/drawing/2014/main" id="{25CFFB87-DFF7-4339-BEAB-03926AE3E934}"/>
                  </a:ext>
                </a:extLst>
              </p:cNvPr>
              <p:cNvSpPr/>
              <p:nvPr/>
            </p:nvSpPr>
            <p:spPr>
              <a:xfrm>
                <a:off x="0" y="0"/>
                <a:ext cx="214866" cy="2542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9480"/>
                    </a:moveTo>
                    <a:lnTo>
                      <a:pt x="20375" y="17675"/>
                    </a:lnTo>
                    <a:lnTo>
                      <a:pt x="20087" y="17402"/>
                    </a:lnTo>
                    <a:lnTo>
                      <a:pt x="19871" y="17402"/>
                    </a:lnTo>
                    <a:lnTo>
                      <a:pt x="19715" y="17452"/>
                    </a:lnTo>
                    <a:lnTo>
                      <a:pt x="18186" y="18073"/>
                    </a:lnTo>
                    <a:lnTo>
                      <a:pt x="16731" y="18444"/>
                    </a:lnTo>
                    <a:lnTo>
                      <a:pt x="15109" y="18666"/>
                    </a:lnTo>
                    <a:lnTo>
                      <a:pt x="13320" y="18740"/>
                    </a:lnTo>
                    <a:lnTo>
                      <a:pt x="11407" y="18617"/>
                    </a:lnTo>
                    <a:lnTo>
                      <a:pt x="8204" y="17636"/>
                    </a:lnTo>
                    <a:lnTo>
                      <a:pt x="5872" y="15668"/>
                    </a:lnTo>
                    <a:lnTo>
                      <a:pt x="4684" y="12679"/>
                    </a:lnTo>
                    <a:lnTo>
                      <a:pt x="4535" y="10800"/>
                    </a:lnTo>
                    <a:lnTo>
                      <a:pt x="4680" y="8946"/>
                    </a:lnTo>
                    <a:lnTo>
                      <a:pt x="5832" y="5980"/>
                    </a:lnTo>
                    <a:lnTo>
                      <a:pt x="8102" y="4003"/>
                    </a:lnTo>
                    <a:lnTo>
                      <a:pt x="11288" y="3014"/>
                    </a:lnTo>
                    <a:lnTo>
                      <a:pt x="13211" y="2891"/>
                    </a:lnTo>
                    <a:lnTo>
                      <a:pt x="14897" y="2963"/>
                    </a:lnTo>
                    <a:lnTo>
                      <a:pt x="16425" y="3179"/>
                    </a:lnTo>
                    <a:lnTo>
                      <a:pt x="17795" y="3541"/>
                    </a:lnTo>
                    <a:lnTo>
                      <a:pt x="19248" y="4148"/>
                    </a:lnTo>
                    <a:lnTo>
                      <a:pt x="19415" y="4198"/>
                    </a:lnTo>
                    <a:lnTo>
                      <a:pt x="19632" y="4198"/>
                    </a:lnTo>
                    <a:lnTo>
                      <a:pt x="19764" y="4107"/>
                    </a:lnTo>
                    <a:lnTo>
                      <a:pt x="19908" y="3924"/>
                    </a:lnTo>
                    <a:lnTo>
                      <a:pt x="20915" y="2464"/>
                    </a:lnTo>
                    <a:lnTo>
                      <a:pt x="21036" y="2303"/>
                    </a:lnTo>
                    <a:lnTo>
                      <a:pt x="19169" y="943"/>
                    </a:lnTo>
                    <a:lnTo>
                      <a:pt x="16177" y="240"/>
                    </a:lnTo>
                    <a:lnTo>
                      <a:pt x="12708" y="0"/>
                    </a:lnTo>
                    <a:lnTo>
                      <a:pt x="9824" y="175"/>
                    </a:lnTo>
                    <a:lnTo>
                      <a:pt x="7294" y="700"/>
                    </a:lnTo>
                    <a:lnTo>
                      <a:pt x="5117" y="1574"/>
                    </a:lnTo>
                    <a:lnTo>
                      <a:pt x="1853" y="4348"/>
                    </a:lnTo>
                    <a:lnTo>
                      <a:pt x="823" y="6198"/>
                    </a:lnTo>
                    <a:lnTo>
                      <a:pt x="206" y="8349"/>
                    </a:lnTo>
                    <a:lnTo>
                      <a:pt x="0" y="10800"/>
                    </a:lnTo>
                    <a:lnTo>
                      <a:pt x="209" y="13250"/>
                    </a:lnTo>
                    <a:lnTo>
                      <a:pt x="837" y="15401"/>
                    </a:lnTo>
                    <a:lnTo>
                      <a:pt x="1883" y="17251"/>
                    </a:lnTo>
                    <a:lnTo>
                      <a:pt x="5196" y="20025"/>
                    </a:lnTo>
                    <a:lnTo>
                      <a:pt x="7389" y="20900"/>
                    </a:lnTo>
                    <a:lnTo>
                      <a:pt x="9929" y="21425"/>
                    </a:lnTo>
                    <a:lnTo>
                      <a:pt x="12816" y="21600"/>
                    </a:lnTo>
                    <a:lnTo>
                      <a:pt x="15445" y="21497"/>
                    </a:lnTo>
                    <a:lnTo>
                      <a:pt x="19640" y="20675"/>
                    </a:lnTo>
                    <a:lnTo>
                      <a:pt x="21600" y="19682"/>
                    </a:lnTo>
                    <a:lnTo>
                      <a:pt x="21600" y="1948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 sz="1000">
                    <a:latin typeface="Museo 700"/>
                    <a:ea typeface="Museo 700"/>
                    <a:cs typeface="Museo 700"/>
                    <a:sym typeface="Museo 700"/>
                  </a:defRPr>
                </a:pPr>
                <a:endParaRPr/>
              </a:p>
            </p:txBody>
          </p:sp>
          <p:sp>
            <p:nvSpPr>
              <p:cNvPr id="35" name="Shape">
                <a:extLst>
                  <a:ext uri="{FF2B5EF4-FFF2-40B4-BE49-F238E27FC236}">
                    <a16:creationId xmlns:a16="http://schemas.microsoft.com/office/drawing/2014/main" id="{8037B210-23B9-4DD4-9185-96B6049DEE53}"/>
                  </a:ext>
                </a:extLst>
              </p:cNvPr>
              <p:cNvSpPr/>
              <p:nvPr/>
            </p:nvSpPr>
            <p:spPr>
              <a:xfrm>
                <a:off x="226319" y="71624"/>
                <a:ext cx="185148" cy="1826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542"/>
                    </a:moveTo>
                    <a:lnTo>
                      <a:pt x="19659" y="1429"/>
                    </a:lnTo>
                    <a:lnTo>
                      <a:pt x="17515" y="635"/>
                    </a:lnTo>
                    <a:lnTo>
                      <a:pt x="16544" y="439"/>
                    </a:lnTo>
                    <a:lnTo>
                      <a:pt x="16544" y="12961"/>
                    </a:lnTo>
                    <a:lnTo>
                      <a:pt x="15592" y="15723"/>
                    </a:lnTo>
                    <a:lnTo>
                      <a:pt x="13029" y="17417"/>
                    </a:lnTo>
                    <a:lnTo>
                      <a:pt x="10945" y="17745"/>
                    </a:lnTo>
                    <a:lnTo>
                      <a:pt x="9597" y="17656"/>
                    </a:lnTo>
                    <a:lnTo>
                      <a:pt x="6663" y="16305"/>
                    </a:lnTo>
                    <a:lnTo>
                      <a:pt x="5351" y="13241"/>
                    </a:lnTo>
                    <a:lnTo>
                      <a:pt x="5263" y="11816"/>
                    </a:lnTo>
                    <a:lnTo>
                      <a:pt x="5389" y="10053"/>
                    </a:lnTo>
                    <a:lnTo>
                      <a:pt x="6392" y="7131"/>
                    </a:lnTo>
                    <a:lnTo>
                      <a:pt x="8353" y="5045"/>
                    </a:lnTo>
                    <a:lnTo>
                      <a:pt x="11006" y="3986"/>
                    </a:lnTo>
                    <a:lnTo>
                      <a:pt x="12575" y="3853"/>
                    </a:lnTo>
                    <a:lnTo>
                      <a:pt x="13198" y="3865"/>
                    </a:lnTo>
                    <a:lnTo>
                      <a:pt x="16104" y="4485"/>
                    </a:lnTo>
                    <a:lnTo>
                      <a:pt x="16544" y="4702"/>
                    </a:lnTo>
                    <a:lnTo>
                      <a:pt x="16544" y="439"/>
                    </a:lnTo>
                    <a:lnTo>
                      <a:pt x="15168" y="158"/>
                    </a:lnTo>
                    <a:lnTo>
                      <a:pt x="12617" y="0"/>
                    </a:lnTo>
                    <a:lnTo>
                      <a:pt x="10774" y="92"/>
                    </a:lnTo>
                    <a:lnTo>
                      <a:pt x="7442" y="833"/>
                    </a:lnTo>
                    <a:lnTo>
                      <a:pt x="4604" y="2301"/>
                    </a:lnTo>
                    <a:lnTo>
                      <a:pt x="2401" y="4409"/>
                    </a:lnTo>
                    <a:lnTo>
                      <a:pt x="869" y="7113"/>
                    </a:lnTo>
                    <a:lnTo>
                      <a:pt x="96" y="10258"/>
                    </a:lnTo>
                    <a:lnTo>
                      <a:pt x="0" y="11985"/>
                    </a:lnTo>
                    <a:lnTo>
                      <a:pt x="152" y="14144"/>
                    </a:lnTo>
                    <a:lnTo>
                      <a:pt x="1363" y="17691"/>
                    </a:lnTo>
                    <a:lnTo>
                      <a:pt x="3739" y="20182"/>
                    </a:lnTo>
                    <a:lnTo>
                      <a:pt x="6998" y="21442"/>
                    </a:lnTo>
                    <a:lnTo>
                      <a:pt x="8941" y="21600"/>
                    </a:lnTo>
                    <a:lnTo>
                      <a:pt x="10248" y="21553"/>
                    </a:lnTo>
                    <a:lnTo>
                      <a:pt x="13558" y="20857"/>
                    </a:lnTo>
                    <a:lnTo>
                      <a:pt x="16068" y="19258"/>
                    </a:lnTo>
                    <a:lnTo>
                      <a:pt x="16752" y="18507"/>
                    </a:lnTo>
                    <a:lnTo>
                      <a:pt x="17143" y="20442"/>
                    </a:lnTo>
                    <a:lnTo>
                      <a:pt x="17247" y="20646"/>
                    </a:lnTo>
                    <a:lnTo>
                      <a:pt x="17554" y="20901"/>
                    </a:lnTo>
                    <a:lnTo>
                      <a:pt x="17783" y="20964"/>
                    </a:lnTo>
                    <a:lnTo>
                      <a:pt x="20833" y="20964"/>
                    </a:lnTo>
                    <a:lnTo>
                      <a:pt x="21146" y="20879"/>
                    </a:lnTo>
                    <a:lnTo>
                      <a:pt x="21509" y="20540"/>
                    </a:lnTo>
                    <a:lnTo>
                      <a:pt x="21600" y="20244"/>
                    </a:lnTo>
                    <a:lnTo>
                      <a:pt x="21600" y="2542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 sz="1000">
                    <a:latin typeface="Museo 700"/>
                    <a:ea typeface="Museo 700"/>
                    <a:cs typeface="Museo 700"/>
                    <a:sym typeface="Museo 700"/>
                  </a:defRPr>
                </a:pPr>
                <a:endParaRPr/>
              </a:p>
            </p:txBody>
          </p:sp>
          <p:sp>
            <p:nvSpPr>
              <p:cNvPr id="36" name="Shape">
                <a:extLst>
                  <a:ext uri="{FF2B5EF4-FFF2-40B4-BE49-F238E27FC236}">
                    <a16:creationId xmlns:a16="http://schemas.microsoft.com/office/drawing/2014/main" id="{7F22C507-2152-4662-B728-00BD776D6126}"/>
                  </a:ext>
                </a:extLst>
              </p:cNvPr>
              <p:cNvSpPr/>
              <p:nvPr/>
            </p:nvSpPr>
            <p:spPr>
              <a:xfrm>
                <a:off x="453699" y="71624"/>
                <a:ext cx="121221" cy="1772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57"/>
                    </a:moveTo>
                    <a:lnTo>
                      <a:pt x="16783" y="0"/>
                    </a:lnTo>
                    <a:lnTo>
                      <a:pt x="13868" y="194"/>
                    </a:lnTo>
                    <a:lnTo>
                      <a:pt x="11248" y="774"/>
                    </a:lnTo>
                    <a:lnTo>
                      <a:pt x="8922" y="1742"/>
                    </a:lnTo>
                    <a:lnTo>
                      <a:pt x="6892" y="3098"/>
                    </a:lnTo>
                    <a:lnTo>
                      <a:pt x="6658" y="1208"/>
                    </a:lnTo>
                    <a:lnTo>
                      <a:pt x="6530" y="982"/>
                    </a:lnTo>
                    <a:lnTo>
                      <a:pt x="6104" y="719"/>
                    </a:lnTo>
                    <a:lnTo>
                      <a:pt x="5763" y="654"/>
                    </a:lnTo>
                    <a:lnTo>
                      <a:pt x="979" y="654"/>
                    </a:lnTo>
                    <a:lnTo>
                      <a:pt x="532" y="741"/>
                    </a:lnTo>
                    <a:lnTo>
                      <a:pt x="105" y="1090"/>
                    </a:lnTo>
                    <a:lnTo>
                      <a:pt x="0" y="1396"/>
                    </a:lnTo>
                    <a:lnTo>
                      <a:pt x="0" y="20553"/>
                    </a:lnTo>
                    <a:lnTo>
                      <a:pt x="193" y="20945"/>
                    </a:lnTo>
                    <a:lnTo>
                      <a:pt x="575" y="21207"/>
                    </a:lnTo>
                    <a:lnTo>
                      <a:pt x="957" y="21469"/>
                    </a:lnTo>
                    <a:lnTo>
                      <a:pt x="1575" y="21600"/>
                    </a:lnTo>
                    <a:lnTo>
                      <a:pt x="6637" y="21600"/>
                    </a:lnTo>
                    <a:lnTo>
                      <a:pt x="7264" y="21469"/>
                    </a:lnTo>
                    <a:lnTo>
                      <a:pt x="7988" y="20945"/>
                    </a:lnTo>
                    <a:lnTo>
                      <a:pt x="8168" y="20553"/>
                    </a:lnTo>
                    <a:lnTo>
                      <a:pt x="8168" y="8597"/>
                    </a:lnTo>
                    <a:lnTo>
                      <a:pt x="8300" y="7583"/>
                    </a:lnTo>
                    <a:lnTo>
                      <a:pt x="11398" y="4670"/>
                    </a:lnTo>
                    <a:lnTo>
                      <a:pt x="15634" y="3970"/>
                    </a:lnTo>
                    <a:lnTo>
                      <a:pt x="16595" y="4000"/>
                    </a:lnTo>
                    <a:lnTo>
                      <a:pt x="17500" y="4090"/>
                    </a:lnTo>
                    <a:lnTo>
                      <a:pt x="18350" y="4241"/>
                    </a:lnTo>
                    <a:lnTo>
                      <a:pt x="19144" y="4451"/>
                    </a:lnTo>
                    <a:lnTo>
                      <a:pt x="19655" y="4538"/>
                    </a:lnTo>
                    <a:lnTo>
                      <a:pt x="19995" y="4538"/>
                    </a:lnTo>
                    <a:lnTo>
                      <a:pt x="20228" y="4392"/>
                    </a:lnTo>
                    <a:lnTo>
                      <a:pt x="21589" y="1308"/>
                    </a:lnTo>
                    <a:lnTo>
                      <a:pt x="21600" y="1157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 sz="1000">
                    <a:latin typeface="Museo 700"/>
                    <a:ea typeface="Museo 700"/>
                    <a:cs typeface="Museo 700"/>
                    <a:sym typeface="Museo 700"/>
                  </a:defRPr>
                </a:pPr>
                <a:endParaRPr/>
              </a:p>
            </p:txBody>
          </p:sp>
          <p:sp>
            <p:nvSpPr>
              <p:cNvPr id="37" name="Shape">
                <a:extLst>
                  <a:ext uri="{FF2B5EF4-FFF2-40B4-BE49-F238E27FC236}">
                    <a16:creationId xmlns:a16="http://schemas.microsoft.com/office/drawing/2014/main" id="{625CB438-9C7B-44BD-AF45-BE8C38B89285}"/>
                  </a:ext>
                </a:extLst>
              </p:cNvPr>
              <p:cNvSpPr/>
              <p:nvPr/>
            </p:nvSpPr>
            <p:spPr>
              <a:xfrm>
                <a:off x="584792" y="5368"/>
                <a:ext cx="185864" cy="2488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756"/>
                    </a:moveTo>
                    <a:lnTo>
                      <a:pt x="21474" y="467"/>
                    </a:lnTo>
                    <a:lnTo>
                      <a:pt x="20975" y="93"/>
                    </a:lnTo>
                    <a:lnTo>
                      <a:pt x="20572" y="0"/>
                    </a:lnTo>
                    <a:lnTo>
                      <a:pt x="17381" y="0"/>
                    </a:lnTo>
                    <a:lnTo>
                      <a:pt x="16980" y="93"/>
                    </a:lnTo>
                    <a:lnTo>
                      <a:pt x="16480" y="467"/>
                    </a:lnTo>
                    <a:lnTo>
                      <a:pt x="16356" y="756"/>
                    </a:lnTo>
                    <a:lnTo>
                      <a:pt x="16356" y="18026"/>
                    </a:lnTo>
                    <a:lnTo>
                      <a:pt x="15471" y="18353"/>
                    </a:lnTo>
                    <a:lnTo>
                      <a:pt x="14442" y="18585"/>
                    </a:lnTo>
                    <a:lnTo>
                      <a:pt x="13265" y="18725"/>
                    </a:lnTo>
                    <a:lnTo>
                      <a:pt x="11945" y="18772"/>
                    </a:lnTo>
                    <a:lnTo>
                      <a:pt x="10365" y="18698"/>
                    </a:lnTo>
                    <a:lnTo>
                      <a:pt x="6908" y="17591"/>
                    </a:lnTo>
                    <a:lnTo>
                      <a:pt x="5347" y="14981"/>
                    </a:lnTo>
                    <a:lnTo>
                      <a:pt x="5243" y="13738"/>
                    </a:lnTo>
                    <a:lnTo>
                      <a:pt x="5337" y="12605"/>
                    </a:lnTo>
                    <a:lnTo>
                      <a:pt x="6742" y="9977"/>
                    </a:lnTo>
                    <a:lnTo>
                      <a:pt x="9855" y="8695"/>
                    </a:lnTo>
                    <a:lnTo>
                      <a:pt x="11278" y="8609"/>
                    </a:lnTo>
                    <a:lnTo>
                      <a:pt x="12350" y="8657"/>
                    </a:lnTo>
                    <a:lnTo>
                      <a:pt x="14940" y="9386"/>
                    </a:lnTo>
                    <a:lnTo>
                      <a:pt x="16356" y="11686"/>
                    </a:lnTo>
                    <a:lnTo>
                      <a:pt x="16356" y="7211"/>
                    </a:lnTo>
                    <a:lnTo>
                      <a:pt x="15227" y="6571"/>
                    </a:lnTo>
                    <a:lnTo>
                      <a:pt x="13796" y="6115"/>
                    </a:lnTo>
                    <a:lnTo>
                      <a:pt x="12064" y="5841"/>
                    </a:lnTo>
                    <a:lnTo>
                      <a:pt x="10030" y="5749"/>
                    </a:lnTo>
                    <a:lnTo>
                      <a:pt x="8540" y="5812"/>
                    </a:lnTo>
                    <a:lnTo>
                      <a:pt x="5867" y="6309"/>
                    </a:lnTo>
                    <a:lnTo>
                      <a:pt x="2679" y="7937"/>
                    </a:lnTo>
                    <a:lnTo>
                      <a:pt x="678" y="10453"/>
                    </a:lnTo>
                    <a:lnTo>
                      <a:pt x="75" y="12513"/>
                    </a:lnTo>
                    <a:lnTo>
                      <a:pt x="0" y="13644"/>
                    </a:lnTo>
                    <a:lnTo>
                      <a:pt x="328" y="16075"/>
                    </a:lnTo>
                    <a:lnTo>
                      <a:pt x="1313" y="18064"/>
                    </a:lnTo>
                    <a:lnTo>
                      <a:pt x="5252" y="20716"/>
                    </a:lnTo>
                    <a:lnTo>
                      <a:pt x="8208" y="21379"/>
                    </a:lnTo>
                    <a:lnTo>
                      <a:pt x="11819" y="21600"/>
                    </a:lnTo>
                    <a:lnTo>
                      <a:pt x="13242" y="21564"/>
                    </a:lnTo>
                    <a:lnTo>
                      <a:pt x="16010" y="21277"/>
                    </a:lnTo>
                    <a:lnTo>
                      <a:pt x="19746" y="20377"/>
                    </a:lnTo>
                    <a:lnTo>
                      <a:pt x="21600" y="19580"/>
                    </a:lnTo>
                    <a:lnTo>
                      <a:pt x="21600" y="756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 sz="1000">
                    <a:latin typeface="Museo 700"/>
                    <a:ea typeface="Museo 700"/>
                    <a:cs typeface="Museo 700"/>
                    <a:sym typeface="Museo 700"/>
                  </a:defRPr>
                </a:pPr>
                <a:endParaRPr/>
              </a:p>
            </p:txBody>
          </p:sp>
          <p:sp>
            <p:nvSpPr>
              <p:cNvPr id="38" name="Shape">
                <a:extLst>
                  <a:ext uri="{FF2B5EF4-FFF2-40B4-BE49-F238E27FC236}">
                    <a16:creationId xmlns:a16="http://schemas.microsoft.com/office/drawing/2014/main" id="{69E2AD6D-2EE7-44D2-8FC1-00F7CE2B3E35}"/>
                  </a:ext>
                </a:extLst>
              </p:cNvPr>
              <p:cNvSpPr/>
              <p:nvPr/>
            </p:nvSpPr>
            <p:spPr>
              <a:xfrm>
                <a:off x="815717" y="76992"/>
                <a:ext cx="45833" cy="1718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97"/>
                    </a:moveTo>
                    <a:lnTo>
                      <a:pt x="21097" y="675"/>
                    </a:lnTo>
                    <a:lnTo>
                      <a:pt x="19070" y="135"/>
                    </a:lnTo>
                    <a:lnTo>
                      <a:pt x="17439" y="0"/>
                    </a:lnTo>
                    <a:lnTo>
                      <a:pt x="4161" y="0"/>
                    </a:lnTo>
                    <a:lnTo>
                      <a:pt x="2530" y="135"/>
                    </a:lnTo>
                    <a:lnTo>
                      <a:pt x="507" y="675"/>
                    </a:lnTo>
                    <a:lnTo>
                      <a:pt x="0" y="1097"/>
                    </a:lnTo>
                    <a:lnTo>
                      <a:pt x="0" y="20520"/>
                    </a:lnTo>
                    <a:lnTo>
                      <a:pt x="507" y="20924"/>
                    </a:lnTo>
                    <a:lnTo>
                      <a:pt x="2530" y="21465"/>
                    </a:lnTo>
                    <a:lnTo>
                      <a:pt x="4161" y="21600"/>
                    </a:lnTo>
                    <a:lnTo>
                      <a:pt x="17553" y="21600"/>
                    </a:lnTo>
                    <a:lnTo>
                      <a:pt x="19213" y="21465"/>
                    </a:lnTo>
                    <a:lnTo>
                      <a:pt x="21126" y="20924"/>
                    </a:lnTo>
                    <a:lnTo>
                      <a:pt x="21600" y="20520"/>
                    </a:lnTo>
                    <a:lnTo>
                      <a:pt x="21600" y="1097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 sz="1000">
                    <a:latin typeface="Museo 700"/>
                    <a:ea typeface="Museo 700"/>
                    <a:cs typeface="Museo 700"/>
                    <a:sym typeface="Museo 700"/>
                  </a:defRPr>
                </a:pPr>
                <a:endParaRPr/>
              </a:p>
            </p:txBody>
          </p:sp>
          <p:sp>
            <p:nvSpPr>
              <p:cNvPr id="39" name="Shape">
                <a:extLst>
                  <a:ext uri="{FF2B5EF4-FFF2-40B4-BE49-F238E27FC236}">
                    <a16:creationId xmlns:a16="http://schemas.microsoft.com/office/drawing/2014/main" id="{7B65762A-5BAB-4C0C-A9CA-9024262D9B12}"/>
                  </a:ext>
                </a:extLst>
              </p:cNvPr>
              <p:cNvSpPr/>
              <p:nvPr/>
            </p:nvSpPr>
            <p:spPr>
              <a:xfrm>
                <a:off x="812857" y="5376"/>
                <a:ext cx="51568" cy="418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6399"/>
                    </a:moveTo>
                    <a:lnTo>
                      <a:pt x="20925" y="4306"/>
                    </a:lnTo>
                    <a:lnTo>
                      <a:pt x="18222" y="856"/>
                    </a:lnTo>
                    <a:lnTo>
                      <a:pt x="16349" y="0"/>
                    </a:lnTo>
                    <a:lnTo>
                      <a:pt x="5095" y="0"/>
                    </a:lnTo>
                    <a:lnTo>
                      <a:pt x="3247" y="856"/>
                    </a:lnTo>
                    <a:lnTo>
                      <a:pt x="646" y="4306"/>
                    </a:lnTo>
                    <a:lnTo>
                      <a:pt x="0" y="6399"/>
                    </a:lnTo>
                    <a:lnTo>
                      <a:pt x="0" y="15197"/>
                    </a:lnTo>
                    <a:lnTo>
                      <a:pt x="646" y="17290"/>
                    </a:lnTo>
                    <a:lnTo>
                      <a:pt x="3247" y="20741"/>
                    </a:lnTo>
                    <a:lnTo>
                      <a:pt x="5095" y="21600"/>
                    </a:lnTo>
                    <a:lnTo>
                      <a:pt x="16349" y="21600"/>
                    </a:lnTo>
                    <a:lnTo>
                      <a:pt x="18222" y="20741"/>
                    </a:lnTo>
                    <a:lnTo>
                      <a:pt x="20925" y="17290"/>
                    </a:lnTo>
                    <a:lnTo>
                      <a:pt x="21600" y="15197"/>
                    </a:lnTo>
                    <a:lnTo>
                      <a:pt x="21600" y="6399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 sz="1000">
                    <a:latin typeface="Museo 700"/>
                    <a:ea typeface="Museo 700"/>
                    <a:cs typeface="Museo 700"/>
                    <a:sym typeface="Museo 700"/>
                  </a:defRPr>
                </a:pPr>
                <a:endParaRPr/>
              </a:p>
            </p:txBody>
          </p:sp>
          <p:sp>
            <p:nvSpPr>
              <p:cNvPr id="40" name="Shape">
                <a:extLst>
                  <a:ext uri="{FF2B5EF4-FFF2-40B4-BE49-F238E27FC236}">
                    <a16:creationId xmlns:a16="http://schemas.microsoft.com/office/drawing/2014/main" id="{F0912FB8-50C8-46EE-BA18-5DAC2B76FDE5}"/>
                  </a:ext>
                </a:extLst>
              </p:cNvPr>
              <p:cNvSpPr/>
              <p:nvPr/>
            </p:nvSpPr>
            <p:spPr>
              <a:xfrm>
                <a:off x="892398" y="71624"/>
                <a:ext cx="194451" cy="1826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lnTo>
                      <a:pt x="21423" y="8432"/>
                    </a:lnTo>
                    <a:lnTo>
                      <a:pt x="20894" y="6327"/>
                    </a:lnTo>
                    <a:lnTo>
                      <a:pt x="20011" y="4483"/>
                    </a:lnTo>
                    <a:lnTo>
                      <a:pt x="19685" y="4065"/>
                    </a:lnTo>
                    <a:lnTo>
                      <a:pt x="18776" y="2901"/>
                    </a:lnTo>
                    <a:lnTo>
                      <a:pt x="17217" y="1632"/>
                    </a:lnTo>
                    <a:lnTo>
                      <a:pt x="16548" y="1305"/>
                    </a:lnTo>
                    <a:lnTo>
                      <a:pt x="16548" y="10800"/>
                    </a:lnTo>
                    <a:lnTo>
                      <a:pt x="16456" y="12372"/>
                    </a:lnTo>
                    <a:lnTo>
                      <a:pt x="15076" y="15883"/>
                    </a:lnTo>
                    <a:lnTo>
                      <a:pt x="12107" y="17510"/>
                    </a:lnTo>
                    <a:lnTo>
                      <a:pt x="10780" y="17619"/>
                    </a:lnTo>
                    <a:lnTo>
                      <a:pt x="9468" y="17509"/>
                    </a:lnTo>
                    <a:lnTo>
                      <a:pt x="6505" y="15861"/>
                    </a:lnTo>
                    <a:lnTo>
                      <a:pt x="5105" y="12356"/>
                    </a:lnTo>
                    <a:lnTo>
                      <a:pt x="5012" y="10800"/>
                    </a:lnTo>
                    <a:lnTo>
                      <a:pt x="5105" y="9247"/>
                    </a:lnTo>
                    <a:lnTo>
                      <a:pt x="6505" y="5781"/>
                    </a:lnTo>
                    <a:lnTo>
                      <a:pt x="9468" y="4172"/>
                    </a:lnTo>
                    <a:lnTo>
                      <a:pt x="10780" y="4065"/>
                    </a:lnTo>
                    <a:lnTo>
                      <a:pt x="12107" y="4172"/>
                    </a:lnTo>
                    <a:lnTo>
                      <a:pt x="15076" y="5781"/>
                    </a:lnTo>
                    <a:lnTo>
                      <a:pt x="16456" y="9247"/>
                    </a:lnTo>
                    <a:lnTo>
                      <a:pt x="16548" y="10800"/>
                    </a:lnTo>
                    <a:lnTo>
                      <a:pt x="16548" y="1305"/>
                    </a:lnTo>
                    <a:lnTo>
                      <a:pt x="15365" y="725"/>
                    </a:lnTo>
                    <a:lnTo>
                      <a:pt x="13219" y="182"/>
                    </a:lnTo>
                    <a:lnTo>
                      <a:pt x="10780" y="0"/>
                    </a:lnTo>
                    <a:lnTo>
                      <a:pt x="8342" y="182"/>
                    </a:lnTo>
                    <a:lnTo>
                      <a:pt x="4355" y="1632"/>
                    </a:lnTo>
                    <a:lnTo>
                      <a:pt x="1578" y="4483"/>
                    </a:lnTo>
                    <a:lnTo>
                      <a:pt x="176" y="8432"/>
                    </a:lnTo>
                    <a:lnTo>
                      <a:pt x="0" y="10800"/>
                    </a:lnTo>
                    <a:lnTo>
                      <a:pt x="176" y="13168"/>
                    </a:lnTo>
                    <a:lnTo>
                      <a:pt x="1578" y="17117"/>
                    </a:lnTo>
                    <a:lnTo>
                      <a:pt x="4355" y="19968"/>
                    </a:lnTo>
                    <a:lnTo>
                      <a:pt x="8342" y="21419"/>
                    </a:lnTo>
                    <a:lnTo>
                      <a:pt x="10780" y="21600"/>
                    </a:lnTo>
                    <a:lnTo>
                      <a:pt x="13219" y="21419"/>
                    </a:lnTo>
                    <a:lnTo>
                      <a:pt x="17217" y="19968"/>
                    </a:lnTo>
                    <a:lnTo>
                      <a:pt x="19620" y="17619"/>
                    </a:lnTo>
                    <a:lnTo>
                      <a:pt x="21423" y="13168"/>
                    </a:lnTo>
                    <a:lnTo>
                      <a:pt x="21600" y="108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 sz="1000">
                    <a:latin typeface="Museo 700"/>
                    <a:ea typeface="Museo 700"/>
                    <a:cs typeface="Museo 700"/>
                    <a:sym typeface="Museo 700"/>
                  </a:defRPr>
                </a:pPr>
                <a:endParaRPr/>
              </a:p>
            </p:txBody>
          </p:sp>
        </p:grpSp>
        <p:sp>
          <p:nvSpPr>
            <p:cNvPr id="30" name="object 5">
              <a:extLst>
                <a:ext uri="{FF2B5EF4-FFF2-40B4-BE49-F238E27FC236}">
                  <a16:creationId xmlns:a16="http://schemas.microsoft.com/office/drawing/2014/main" id="{1FD8A60D-D23B-4D40-BF04-76C8A79EE1DF}"/>
                </a:ext>
              </a:extLst>
            </p:cNvPr>
            <p:cNvSpPr/>
            <p:nvPr/>
          </p:nvSpPr>
          <p:spPr>
            <a:xfrm>
              <a:off x="10542129" y="5975373"/>
              <a:ext cx="277062" cy="2303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803" y="5"/>
                  </a:moveTo>
                  <a:lnTo>
                    <a:pt x="13644" y="407"/>
                  </a:lnTo>
                  <a:lnTo>
                    <a:pt x="12101" y="1390"/>
                  </a:lnTo>
                  <a:lnTo>
                    <a:pt x="11174" y="2394"/>
                  </a:lnTo>
                  <a:lnTo>
                    <a:pt x="10859" y="2861"/>
                  </a:lnTo>
                  <a:lnTo>
                    <a:pt x="9991" y="1756"/>
                  </a:lnTo>
                  <a:lnTo>
                    <a:pt x="8887" y="852"/>
                  </a:lnTo>
                  <a:lnTo>
                    <a:pt x="7597" y="236"/>
                  </a:lnTo>
                  <a:lnTo>
                    <a:pt x="6169" y="0"/>
                  </a:lnTo>
                  <a:lnTo>
                    <a:pt x="4138" y="402"/>
                  </a:lnTo>
                  <a:lnTo>
                    <a:pt x="2394" y="1563"/>
                  </a:lnTo>
                  <a:lnTo>
                    <a:pt x="1069" y="3342"/>
                  </a:lnTo>
                  <a:lnTo>
                    <a:pt x="295" y="5595"/>
                  </a:lnTo>
                  <a:lnTo>
                    <a:pt x="0" y="7975"/>
                  </a:lnTo>
                  <a:lnTo>
                    <a:pt x="237" y="10425"/>
                  </a:lnTo>
                  <a:lnTo>
                    <a:pt x="964" y="12824"/>
                  </a:lnTo>
                  <a:lnTo>
                    <a:pt x="2135" y="15049"/>
                  </a:lnTo>
                  <a:lnTo>
                    <a:pt x="3706" y="16980"/>
                  </a:lnTo>
                  <a:lnTo>
                    <a:pt x="6060" y="18936"/>
                  </a:lnTo>
                  <a:lnTo>
                    <a:pt x="8421" y="20257"/>
                  </a:lnTo>
                  <a:lnTo>
                    <a:pt x="10733" y="21061"/>
                  </a:lnTo>
                  <a:lnTo>
                    <a:pt x="12937" y="21469"/>
                  </a:lnTo>
                  <a:lnTo>
                    <a:pt x="14978" y="21600"/>
                  </a:lnTo>
                  <a:lnTo>
                    <a:pt x="16799" y="21574"/>
                  </a:lnTo>
                  <a:lnTo>
                    <a:pt x="17012" y="21559"/>
                  </a:lnTo>
                  <a:lnTo>
                    <a:pt x="17181" y="21351"/>
                  </a:lnTo>
                  <a:lnTo>
                    <a:pt x="17181" y="20924"/>
                  </a:lnTo>
                  <a:lnTo>
                    <a:pt x="17109" y="20777"/>
                  </a:lnTo>
                  <a:lnTo>
                    <a:pt x="17000" y="20691"/>
                  </a:lnTo>
                  <a:lnTo>
                    <a:pt x="16687" y="20371"/>
                  </a:lnTo>
                  <a:lnTo>
                    <a:pt x="16308" y="19855"/>
                  </a:lnTo>
                  <a:lnTo>
                    <a:pt x="15996" y="19161"/>
                  </a:lnTo>
                  <a:lnTo>
                    <a:pt x="15880" y="18314"/>
                  </a:lnTo>
                  <a:lnTo>
                    <a:pt x="16018" y="17305"/>
                  </a:lnTo>
                  <a:lnTo>
                    <a:pt x="17452" y="15040"/>
                  </a:lnTo>
                  <a:lnTo>
                    <a:pt x="18841" y="13440"/>
                  </a:lnTo>
                  <a:lnTo>
                    <a:pt x="19604" y="12537"/>
                  </a:lnTo>
                  <a:lnTo>
                    <a:pt x="20509" y="11237"/>
                  </a:lnTo>
                  <a:lnTo>
                    <a:pt x="21129" y="9897"/>
                  </a:lnTo>
                  <a:lnTo>
                    <a:pt x="21486" y="8533"/>
                  </a:lnTo>
                  <a:lnTo>
                    <a:pt x="21600" y="7159"/>
                  </a:lnTo>
                  <a:lnTo>
                    <a:pt x="21141" y="4413"/>
                  </a:lnTo>
                  <a:lnTo>
                    <a:pt x="19893" y="2159"/>
                  </a:lnTo>
                  <a:lnTo>
                    <a:pt x="18049" y="616"/>
                  </a:lnTo>
                  <a:lnTo>
                    <a:pt x="15803" y="5"/>
                  </a:lnTo>
                  <a:close/>
                </a:path>
              </a:pathLst>
            </a:custGeom>
            <a:solidFill>
              <a:srgbClr val="E6204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 sz="1000">
                  <a:latin typeface="Museo 700"/>
                  <a:ea typeface="Museo 700"/>
                  <a:cs typeface="Museo 700"/>
                  <a:sym typeface="Museo 700"/>
                </a:defRPr>
              </a:pPr>
              <a:endParaRPr/>
            </a:p>
          </p:txBody>
        </p:sp>
        <p:grpSp>
          <p:nvGrpSpPr>
            <p:cNvPr id="31" name="object 6">
              <a:extLst>
                <a:ext uri="{FF2B5EF4-FFF2-40B4-BE49-F238E27FC236}">
                  <a16:creationId xmlns:a16="http://schemas.microsoft.com/office/drawing/2014/main" id="{F84FF4F3-3B70-4F5C-844F-FFD91F36BBDF}"/>
                </a:ext>
              </a:extLst>
            </p:cNvPr>
            <p:cNvGrpSpPr/>
            <p:nvPr/>
          </p:nvGrpSpPr>
          <p:grpSpPr>
            <a:xfrm>
              <a:off x="10477549" y="6241664"/>
              <a:ext cx="272824" cy="247579"/>
              <a:chOff x="0" y="0"/>
              <a:chExt cx="272824" cy="247577"/>
            </a:xfrm>
          </p:grpSpPr>
          <p:sp>
            <p:nvSpPr>
              <p:cNvPr id="32" name="Shape">
                <a:extLst>
                  <a:ext uri="{FF2B5EF4-FFF2-40B4-BE49-F238E27FC236}">
                    <a16:creationId xmlns:a16="http://schemas.microsoft.com/office/drawing/2014/main" id="{F683B56B-FAB9-49A5-9AA7-BA27A2A087E1}"/>
                  </a:ext>
                </a:extLst>
              </p:cNvPr>
              <p:cNvSpPr/>
              <p:nvPr/>
            </p:nvSpPr>
            <p:spPr>
              <a:xfrm>
                <a:off x="0" y="0"/>
                <a:ext cx="71048" cy="2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8594"/>
                    </a:moveTo>
                    <a:lnTo>
                      <a:pt x="20731" y="18237"/>
                    </a:lnTo>
                    <a:lnTo>
                      <a:pt x="19421" y="18155"/>
                    </a:lnTo>
                    <a:lnTo>
                      <a:pt x="18788" y="18115"/>
                    </a:lnTo>
                    <a:lnTo>
                      <a:pt x="18231" y="18065"/>
                    </a:lnTo>
                    <a:lnTo>
                      <a:pt x="14076" y="16161"/>
                    </a:lnTo>
                    <a:lnTo>
                      <a:pt x="14031" y="989"/>
                    </a:lnTo>
                    <a:lnTo>
                      <a:pt x="13891" y="649"/>
                    </a:lnTo>
                    <a:lnTo>
                      <a:pt x="13586" y="431"/>
                    </a:lnTo>
                    <a:lnTo>
                      <a:pt x="12401" y="94"/>
                    </a:lnTo>
                    <a:lnTo>
                      <a:pt x="11340" y="0"/>
                    </a:lnTo>
                    <a:lnTo>
                      <a:pt x="2708" y="0"/>
                    </a:lnTo>
                    <a:lnTo>
                      <a:pt x="1646" y="94"/>
                    </a:lnTo>
                    <a:lnTo>
                      <a:pt x="459" y="432"/>
                    </a:lnTo>
                    <a:lnTo>
                      <a:pt x="154" y="655"/>
                    </a:lnTo>
                    <a:lnTo>
                      <a:pt x="40" y="966"/>
                    </a:lnTo>
                    <a:lnTo>
                      <a:pt x="5" y="1014"/>
                    </a:lnTo>
                    <a:lnTo>
                      <a:pt x="0" y="13933"/>
                    </a:lnTo>
                    <a:lnTo>
                      <a:pt x="43" y="14044"/>
                    </a:lnTo>
                    <a:lnTo>
                      <a:pt x="50" y="16619"/>
                    </a:lnTo>
                    <a:lnTo>
                      <a:pt x="855" y="18677"/>
                    </a:lnTo>
                    <a:lnTo>
                      <a:pt x="5079" y="20532"/>
                    </a:lnTo>
                    <a:lnTo>
                      <a:pt x="11695" y="21353"/>
                    </a:lnTo>
                    <a:lnTo>
                      <a:pt x="19854" y="21600"/>
                    </a:lnTo>
                    <a:lnTo>
                      <a:pt x="20991" y="21343"/>
                    </a:lnTo>
                    <a:lnTo>
                      <a:pt x="21202" y="20983"/>
                    </a:lnTo>
                    <a:lnTo>
                      <a:pt x="21377" y="18973"/>
                    </a:lnTo>
                    <a:lnTo>
                      <a:pt x="21600" y="18594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 sz="1000">
                    <a:latin typeface="Museo 700"/>
                    <a:ea typeface="Museo 700"/>
                    <a:cs typeface="Museo 700"/>
                    <a:sym typeface="Museo 700"/>
                  </a:defRPr>
                </a:pPr>
                <a:endParaRPr/>
              </a:p>
            </p:txBody>
          </p:sp>
          <p:sp>
            <p:nvSpPr>
              <p:cNvPr id="33" name="Shape">
                <a:extLst>
                  <a:ext uri="{FF2B5EF4-FFF2-40B4-BE49-F238E27FC236}">
                    <a16:creationId xmlns:a16="http://schemas.microsoft.com/office/drawing/2014/main" id="{686E2041-9623-4075-8924-15E766A66589}"/>
                  </a:ext>
                </a:extLst>
              </p:cNvPr>
              <p:cNvSpPr/>
              <p:nvPr/>
            </p:nvSpPr>
            <p:spPr>
              <a:xfrm>
                <a:off x="87675" y="64120"/>
                <a:ext cx="185148" cy="1826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542"/>
                    </a:moveTo>
                    <a:lnTo>
                      <a:pt x="19659" y="1429"/>
                    </a:lnTo>
                    <a:lnTo>
                      <a:pt x="17516" y="636"/>
                    </a:lnTo>
                    <a:lnTo>
                      <a:pt x="16545" y="440"/>
                    </a:lnTo>
                    <a:lnTo>
                      <a:pt x="16545" y="12961"/>
                    </a:lnTo>
                    <a:lnTo>
                      <a:pt x="15593" y="15723"/>
                    </a:lnTo>
                    <a:lnTo>
                      <a:pt x="13029" y="17418"/>
                    </a:lnTo>
                    <a:lnTo>
                      <a:pt x="10946" y="17746"/>
                    </a:lnTo>
                    <a:lnTo>
                      <a:pt x="9597" y="17656"/>
                    </a:lnTo>
                    <a:lnTo>
                      <a:pt x="6663" y="16306"/>
                    </a:lnTo>
                    <a:lnTo>
                      <a:pt x="5352" y="13241"/>
                    </a:lnTo>
                    <a:lnTo>
                      <a:pt x="5263" y="11817"/>
                    </a:lnTo>
                    <a:lnTo>
                      <a:pt x="5389" y="10054"/>
                    </a:lnTo>
                    <a:lnTo>
                      <a:pt x="6392" y="7132"/>
                    </a:lnTo>
                    <a:lnTo>
                      <a:pt x="8353" y="5045"/>
                    </a:lnTo>
                    <a:lnTo>
                      <a:pt x="11006" y="3987"/>
                    </a:lnTo>
                    <a:lnTo>
                      <a:pt x="12575" y="3854"/>
                    </a:lnTo>
                    <a:lnTo>
                      <a:pt x="13198" y="3866"/>
                    </a:lnTo>
                    <a:lnTo>
                      <a:pt x="16105" y="4485"/>
                    </a:lnTo>
                    <a:lnTo>
                      <a:pt x="16545" y="4702"/>
                    </a:lnTo>
                    <a:lnTo>
                      <a:pt x="16545" y="440"/>
                    </a:lnTo>
                    <a:lnTo>
                      <a:pt x="15167" y="159"/>
                    </a:lnTo>
                    <a:lnTo>
                      <a:pt x="12617" y="0"/>
                    </a:lnTo>
                    <a:lnTo>
                      <a:pt x="10775" y="93"/>
                    </a:lnTo>
                    <a:lnTo>
                      <a:pt x="7442" y="834"/>
                    </a:lnTo>
                    <a:lnTo>
                      <a:pt x="4604" y="2302"/>
                    </a:lnTo>
                    <a:lnTo>
                      <a:pt x="2401" y="4409"/>
                    </a:lnTo>
                    <a:lnTo>
                      <a:pt x="869" y="7114"/>
                    </a:lnTo>
                    <a:lnTo>
                      <a:pt x="96" y="10259"/>
                    </a:lnTo>
                    <a:lnTo>
                      <a:pt x="0" y="11986"/>
                    </a:lnTo>
                    <a:lnTo>
                      <a:pt x="152" y="14144"/>
                    </a:lnTo>
                    <a:lnTo>
                      <a:pt x="1363" y="17691"/>
                    </a:lnTo>
                    <a:lnTo>
                      <a:pt x="3739" y="20183"/>
                    </a:lnTo>
                    <a:lnTo>
                      <a:pt x="6998" y="21442"/>
                    </a:lnTo>
                    <a:lnTo>
                      <a:pt x="8940" y="21600"/>
                    </a:lnTo>
                    <a:lnTo>
                      <a:pt x="10248" y="21554"/>
                    </a:lnTo>
                    <a:lnTo>
                      <a:pt x="13557" y="20859"/>
                    </a:lnTo>
                    <a:lnTo>
                      <a:pt x="16067" y="19259"/>
                    </a:lnTo>
                    <a:lnTo>
                      <a:pt x="16753" y="18508"/>
                    </a:lnTo>
                    <a:lnTo>
                      <a:pt x="17143" y="20443"/>
                    </a:lnTo>
                    <a:lnTo>
                      <a:pt x="17247" y="20647"/>
                    </a:lnTo>
                    <a:lnTo>
                      <a:pt x="17553" y="20901"/>
                    </a:lnTo>
                    <a:lnTo>
                      <a:pt x="17783" y="20965"/>
                    </a:lnTo>
                    <a:lnTo>
                      <a:pt x="20833" y="20965"/>
                    </a:lnTo>
                    <a:lnTo>
                      <a:pt x="21147" y="20880"/>
                    </a:lnTo>
                    <a:lnTo>
                      <a:pt x="21509" y="20540"/>
                    </a:lnTo>
                    <a:lnTo>
                      <a:pt x="21600" y="20245"/>
                    </a:lnTo>
                    <a:lnTo>
                      <a:pt x="21600" y="2542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 sz="1000">
                    <a:latin typeface="Museo 700"/>
                    <a:ea typeface="Museo 700"/>
                    <a:cs typeface="Museo 700"/>
                    <a:sym typeface="Museo 700"/>
                  </a:defRPr>
                </a:pPr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9399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803538" y="0"/>
            <a:ext cx="111968" cy="833535"/>
          </a:xfrm>
          <a:prstGeom prst="rect">
            <a:avLst/>
          </a:prstGeom>
          <a:solidFill>
            <a:srgbClr val="8E9C9B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CO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-67006" y="6030710"/>
            <a:ext cx="805343" cy="833535"/>
          </a:xfrm>
          <a:prstGeom prst="rect">
            <a:avLst/>
          </a:prstGeom>
          <a:solidFill>
            <a:srgbClr val="EA0D44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CO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1613503" y="354561"/>
            <a:ext cx="273699" cy="255040"/>
          </a:xfrm>
          <a:prstGeom prst="rect">
            <a:avLst/>
          </a:prstGeom>
          <a:solidFill>
            <a:srgbClr val="0199BE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CO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6" name="Google Shape;203;p37"/>
          <p:cNvSpPr txBox="1">
            <a:spLocks/>
          </p:cNvSpPr>
          <p:nvPr/>
        </p:nvSpPr>
        <p:spPr>
          <a:xfrm>
            <a:off x="2237250" y="455917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Source Serif Pro"/>
              <a:buNone/>
              <a:defRPr sz="2800" b="1" i="0" u="none" strike="noStrike" cap="none">
                <a:solidFill>
                  <a:schemeClr val="lt2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Source Serif Pro"/>
              <a:buNone/>
              <a:defRPr sz="2800" b="0" i="0" u="none" strike="noStrike" cap="none">
                <a:solidFill>
                  <a:schemeClr val="lt2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Source Serif Pro"/>
              <a:buNone/>
              <a:defRPr sz="2800" b="0" i="0" u="none" strike="noStrike" cap="none">
                <a:solidFill>
                  <a:schemeClr val="lt2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Source Serif Pro"/>
              <a:buNone/>
              <a:defRPr sz="2800" b="0" i="0" u="none" strike="noStrike" cap="none">
                <a:solidFill>
                  <a:schemeClr val="lt2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Source Serif Pro"/>
              <a:buNone/>
              <a:defRPr sz="2800" b="0" i="0" u="none" strike="noStrike" cap="none">
                <a:solidFill>
                  <a:schemeClr val="lt2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Source Serif Pro"/>
              <a:buNone/>
              <a:defRPr sz="2800" b="0" i="0" u="none" strike="noStrike" cap="none">
                <a:solidFill>
                  <a:schemeClr val="lt2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Source Serif Pro"/>
              <a:buNone/>
              <a:defRPr sz="2800" b="0" i="0" u="none" strike="noStrike" cap="none">
                <a:solidFill>
                  <a:schemeClr val="lt2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Source Serif Pro"/>
              <a:buNone/>
              <a:defRPr sz="2800" b="0" i="0" u="none" strike="noStrike" cap="none">
                <a:solidFill>
                  <a:schemeClr val="lt2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Source Serif Pro"/>
              <a:buNone/>
              <a:defRPr sz="2800" b="0" i="0" u="none" strike="noStrike" cap="none">
                <a:solidFill>
                  <a:schemeClr val="lt2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4023"/>
              </a:buClr>
              <a:buSzPts val="2800"/>
              <a:buFont typeface="Source Serif Pro"/>
              <a:buNone/>
              <a:tabLst/>
              <a:defRPr/>
            </a:pPr>
            <a:r>
              <a:rPr lang="en-US" kern="0" dirty="0" err="1">
                <a:solidFill>
                  <a:srgbClr val="003A79"/>
                </a:solidFill>
                <a:latin typeface="+mn-lt"/>
              </a:rPr>
              <a:t>Número</a:t>
            </a:r>
            <a:r>
              <a:rPr lang="en-US" kern="0" dirty="0">
                <a:solidFill>
                  <a:srgbClr val="003A79"/>
                </a:solidFill>
                <a:latin typeface="+mn-lt"/>
              </a:rPr>
              <a:t> de </a:t>
            </a:r>
            <a:r>
              <a:rPr lang="en-US" kern="0" dirty="0" err="1">
                <a:solidFill>
                  <a:srgbClr val="003A79"/>
                </a:solidFill>
                <a:latin typeface="+mn-lt"/>
              </a:rPr>
              <a:t>casos</a:t>
            </a:r>
            <a:r>
              <a:rPr lang="en-US" kern="0" dirty="0">
                <a:solidFill>
                  <a:srgbClr val="003A79"/>
                </a:solidFill>
                <a:latin typeface="+mn-lt"/>
              </a:rPr>
              <a:t> </a:t>
            </a:r>
            <a:r>
              <a:rPr lang="en-US" kern="0" dirty="0" err="1">
                <a:solidFill>
                  <a:srgbClr val="003A79"/>
                </a:solidFill>
                <a:latin typeface="+mn-lt"/>
              </a:rPr>
              <a:t>acompañados</a:t>
            </a:r>
            <a:r>
              <a:rPr lang="en-US" kern="0" dirty="0">
                <a:solidFill>
                  <a:srgbClr val="003A79"/>
                </a:solidFill>
                <a:latin typeface="+mn-lt"/>
              </a:rPr>
              <a:t> </a:t>
            </a:r>
            <a:r>
              <a:rPr lang="en-US" kern="0" dirty="0" err="1">
                <a:solidFill>
                  <a:srgbClr val="003A79"/>
                </a:solidFill>
                <a:latin typeface="+mn-lt"/>
              </a:rPr>
              <a:t>telefonicament</a:t>
            </a:r>
            <a:r>
              <a:rPr lang="es-CO" kern="0" dirty="0">
                <a:solidFill>
                  <a:srgbClr val="003A79"/>
                </a:solidFill>
                <a:latin typeface="+mn-lt"/>
              </a:rPr>
              <a:t>e</a:t>
            </a:r>
            <a:endParaRPr lang="en-US" kern="0" dirty="0">
              <a:solidFill>
                <a:srgbClr val="003A79"/>
              </a:solidFill>
              <a:latin typeface="+mn-lt"/>
            </a:endParaRPr>
          </a:p>
        </p:txBody>
      </p:sp>
      <p:sp>
        <p:nvSpPr>
          <p:cNvPr id="67" name="Rectángulo 66">
            <a:extLst>
              <a:ext uri="{FF2B5EF4-FFF2-40B4-BE49-F238E27FC236}">
                <a16:creationId xmlns:a16="http://schemas.microsoft.com/office/drawing/2014/main" id="{4854B230-255A-441A-87FC-778125FD8742}"/>
              </a:ext>
            </a:extLst>
          </p:cNvPr>
          <p:cNvSpPr/>
          <p:nvPr/>
        </p:nvSpPr>
        <p:spPr>
          <a:xfrm>
            <a:off x="-396933" y="41888"/>
            <a:ext cx="280800" cy="280800"/>
          </a:xfrm>
          <a:prstGeom prst="rect">
            <a:avLst/>
          </a:prstGeom>
          <a:solidFill>
            <a:srgbClr val="DADFE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68" name="Rectángulo 67">
            <a:extLst>
              <a:ext uri="{FF2B5EF4-FFF2-40B4-BE49-F238E27FC236}">
                <a16:creationId xmlns:a16="http://schemas.microsoft.com/office/drawing/2014/main" id="{627471BB-3F48-4120-8507-87077672162D}"/>
              </a:ext>
            </a:extLst>
          </p:cNvPr>
          <p:cNvSpPr/>
          <p:nvPr/>
        </p:nvSpPr>
        <p:spPr>
          <a:xfrm>
            <a:off x="-396933" y="401569"/>
            <a:ext cx="280800" cy="280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69" name="Rectángulo 68">
            <a:extLst>
              <a:ext uri="{FF2B5EF4-FFF2-40B4-BE49-F238E27FC236}">
                <a16:creationId xmlns:a16="http://schemas.microsoft.com/office/drawing/2014/main" id="{A224E370-911D-40A9-A71E-60F5A845699A}"/>
              </a:ext>
            </a:extLst>
          </p:cNvPr>
          <p:cNvSpPr/>
          <p:nvPr/>
        </p:nvSpPr>
        <p:spPr>
          <a:xfrm>
            <a:off x="-396933" y="759520"/>
            <a:ext cx="280800" cy="280800"/>
          </a:xfrm>
          <a:prstGeom prst="rect">
            <a:avLst/>
          </a:prstGeom>
          <a:solidFill>
            <a:srgbClr val="012C70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CO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legreya Sans"/>
              <a:ea typeface="Alegreya Sans"/>
              <a:cs typeface="Alegreya Sans"/>
              <a:sym typeface="Alegreya Sans"/>
            </a:endParaRPr>
          </a:p>
        </p:txBody>
      </p:sp>
      <p:sp>
        <p:nvSpPr>
          <p:cNvPr id="70" name="Rectángulo 69">
            <a:extLst>
              <a:ext uri="{FF2B5EF4-FFF2-40B4-BE49-F238E27FC236}">
                <a16:creationId xmlns:a16="http://schemas.microsoft.com/office/drawing/2014/main" id="{51782762-D8B2-4683-8C52-324BE2EA4F33}"/>
              </a:ext>
            </a:extLst>
          </p:cNvPr>
          <p:cNvSpPr/>
          <p:nvPr/>
        </p:nvSpPr>
        <p:spPr>
          <a:xfrm>
            <a:off x="-396933" y="1122264"/>
            <a:ext cx="280800" cy="280800"/>
          </a:xfrm>
          <a:prstGeom prst="rect">
            <a:avLst/>
          </a:prstGeom>
          <a:solidFill>
            <a:srgbClr val="EA0D44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CO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legreya Sans"/>
              <a:ea typeface="Alegreya Sans"/>
              <a:cs typeface="Alegreya Sans"/>
              <a:sym typeface="Alegreya Sans"/>
            </a:endParaRPr>
          </a:p>
        </p:txBody>
      </p:sp>
      <p:sp>
        <p:nvSpPr>
          <p:cNvPr id="71" name="Rectángulo 70">
            <a:extLst>
              <a:ext uri="{FF2B5EF4-FFF2-40B4-BE49-F238E27FC236}">
                <a16:creationId xmlns:a16="http://schemas.microsoft.com/office/drawing/2014/main" id="{86CD9485-E21D-44DB-8BC9-58FC1786574E}"/>
              </a:ext>
            </a:extLst>
          </p:cNvPr>
          <p:cNvSpPr/>
          <p:nvPr/>
        </p:nvSpPr>
        <p:spPr>
          <a:xfrm>
            <a:off x="-396933" y="1496297"/>
            <a:ext cx="280800" cy="280800"/>
          </a:xfrm>
          <a:prstGeom prst="rect">
            <a:avLst/>
          </a:prstGeom>
          <a:solidFill>
            <a:srgbClr val="0199BE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CO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legreya Sans"/>
              <a:ea typeface="Alegreya Sans"/>
              <a:cs typeface="Alegreya Sans"/>
              <a:sym typeface="Alegreya Sans"/>
            </a:endParaRPr>
          </a:p>
        </p:txBody>
      </p:sp>
      <p:sp>
        <p:nvSpPr>
          <p:cNvPr id="72" name="Rectángulo 71">
            <a:extLst>
              <a:ext uri="{FF2B5EF4-FFF2-40B4-BE49-F238E27FC236}">
                <a16:creationId xmlns:a16="http://schemas.microsoft.com/office/drawing/2014/main" id="{33A93221-CF7B-4E1C-8A0E-ED58A4B49DAF}"/>
              </a:ext>
            </a:extLst>
          </p:cNvPr>
          <p:cNvSpPr/>
          <p:nvPr/>
        </p:nvSpPr>
        <p:spPr>
          <a:xfrm>
            <a:off x="-396933" y="1870330"/>
            <a:ext cx="280800" cy="280800"/>
          </a:xfrm>
          <a:prstGeom prst="rect">
            <a:avLst/>
          </a:prstGeom>
          <a:solidFill>
            <a:srgbClr val="006666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CO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legreya Sans"/>
              <a:ea typeface="Alegreya Sans"/>
              <a:cs typeface="Alegreya Sans"/>
              <a:sym typeface="Alegreya Sans"/>
            </a:endParaRPr>
          </a:p>
        </p:txBody>
      </p:sp>
      <p:sp>
        <p:nvSpPr>
          <p:cNvPr id="73" name="Rectángulo 72">
            <a:extLst>
              <a:ext uri="{FF2B5EF4-FFF2-40B4-BE49-F238E27FC236}">
                <a16:creationId xmlns:a16="http://schemas.microsoft.com/office/drawing/2014/main" id="{10117221-7A73-4482-9F09-55658B4181EC}"/>
              </a:ext>
            </a:extLst>
          </p:cNvPr>
          <p:cNvSpPr/>
          <p:nvPr/>
        </p:nvSpPr>
        <p:spPr>
          <a:xfrm>
            <a:off x="-396933" y="2266941"/>
            <a:ext cx="280800" cy="280800"/>
          </a:xfrm>
          <a:prstGeom prst="rect">
            <a:avLst/>
          </a:prstGeom>
          <a:solidFill>
            <a:srgbClr val="4652A7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CO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legreya Sans"/>
              <a:ea typeface="Alegreya Sans"/>
              <a:cs typeface="Alegreya Sans"/>
              <a:sym typeface="Alegreya Sans"/>
            </a:endParaRPr>
          </a:p>
        </p:txBody>
      </p:sp>
      <p:sp>
        <p:nvSpPr>
          <p:cNvPr id="74" name="Rectángulo 73">
            <a:extLst>
              <a:ext uri="{FF2B5EF4-FFF2-40B4-BE49-F238E27FC236}">
                <a16:creationId xmlns:a16="http://schemas.microsoft.com/office/drawing/2014/main" id="{E5CB693B-7E2F-4700-AF0A-5FD91A9EE0C5}"/>
              </a:ext>
            </a:extLst>
          </p:cNvPr>
          <p:cNvSpPr/>
          <p:nvPr/>
        </p:nvSpPr>
        <p:spPr>
          <a:xfrm>
            <a:off x="-396933" y="2647832"/>
            <a:ext cx="280800" cy="280800"/>
          </a:xfrm>
          <a:prstGeom prst="rect">
            <a:avLst/>
          </a:prstGeom>
          <a:solidFill>
            <a:srgbClr val="4B048A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CO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legreya Sans"/>
              <a:ea typeface="Alegreya Sans"/>
              <a:cs typeface="Alegreya Sans"/>
              <a:sym typeface="Alegreya Sans"/>
            </a:endParaRPr>
          </a:p>
        </p:txBody>
      </p:sp>
      <p:graphicFrame>
        <p:nvGraphicFramePr>
          <p:cNvPr id="17" name="Gráfico 16">
            <a:extLst>
              <a:ext uri="{FF2B5EF4-FFF2-40B4-BE49-F238E27FC236}">
                <a16:creationId xmlns:a16="http://schemas.microsoft.com/office/drawing/2014/main" id="{2D644A65-BD79-9306-BF52-A0CCD6AC56C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03867172"/>
              </p:ext>
            </p:extLst>
          </p:nvPr>
        </p:nvGraphicFramePr>
        <p:xfrm>
          <a:off x="1594432" y="1536873"/>
          <a:ext cx="9160253" cy="400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35265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61;p44"/>
          <p:cNvSpPr/>
          <p:nvPr/>
        </p:nvSpPr>
        <p:spPr>
          <a:xfrm rot="5400000">
            <a:off x="-1570108" y="4511029"/>
            <a:ext cx="4475358" cy="248564"/>
          </a:xfrm>
          <a:prstGeom prst="rect">
            <a:avLst/>
          </a:prstGeom>
          <a:solidFill>
            <a:srgbClr val="EA0D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" name="Google Shape;362;p44"/>
          <p:cNvSpPr/>
          <p:nvPr/>
        </p:nvSpPr>
        <p:spPr>
          <a:xfrm>
            <a:off x="439321" y="5904604"/>
            <a:ext cx="456367" cy="456367"/>
          </a:xfrm>
          <a:prstGeom prst="rect">
            <a:avLst/>
          </a:prstGeom>
          <a:solidFill>
            <a:srgbClr val="69B3E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5" name="Google Shape;365;p44"/>
          <p:cNvSpPr/>
          <p:nvPr/>
        </p:nvSpPr>
        <p:spPr>
          <a:xfrm>
            <a:off x="439321" y="0"/>
            <a:ext cx="137070" cy="814028"/>
          </a:xfrm>
          <a:prstGeom prst="rect">
            <a:avLst/>
          </a:prstGeom>
          <a:solidFill>
            <a:srgbClr val="69B3E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7" name="Google Shape;203;p37"/>
          <p:cNvSpPr txBox="1">
            <a:spLocks/>
          </p:cNvSpPr>
          <p:nvPr/>
        </p:nvSpPr>
        <p:spPr>
          <a:xfrm>
            <a:off x="1099179" y="286847"/>
            <a:ext cx="8680032" cy="7534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Source Serif Pro"/>
              <a:buNone/>
              <a:defRPr sz="2800" b="1" i="0" u="none" strike="noStrike" cap="none">
                <a:solidFill>
                  <a:schemeClr val="lt2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Source Serif Pro"/>
              <a:buNone/>
              <a:defRPr sz="2800" b="0" i="0" u="none" strike="noStrike" cap="none">
                <a:solidFill>
                  <a:schemeClr val="lt2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Source Serif Pro"/>
              <a:buNone/>
              <a:defRPr sz="2800" b="0" i="0" u="none" strike="noStrike" cap="none">
                <a:solidFill>
                  <a:schemeClr val="lt2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Source Serif Pro"/>
              <a:buNone/>
              <a:defRPr sz="2800" b="0" i="0" u="none" strike="noStrike" cap="none">
                <a:solidFill>
                  <a:schemeClr val="lt2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Source Serif Pro"/>
              <a:buNone/>
              <a:defRPr sz="2800" b="0" i="0" u="none" strike="noStrike" cap="none">
                <a:solidFill>
                  <a:schemeClr val="lt2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Source Serif Pro"/>
              <a:buNone/>
              <a:defRPr sz="2800" b="0" i="0" u="none" strike="noStrike" cap="none">
                <a:solidFill>
                  <a:schemeClr val="lt2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Source Serif Pro"/>
              <a:buNone/>
              <a:defRPr sz="2800" b="0" i="0" u="none" strike="noStrike" cap="none">
                <a:solidFill>
                  <a:schemeClr val="lt2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Source Serif Pro"/>
              <a:buNone/>
              <a:defRPr sz="2800" b="0" i="0" u="none" strike="noStrike" cap="none">
                <a:solidFill>
                  <a:schemeClr val="lt2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Source Serif Pro"/>
              <a:buNone/>
              <a:defRPr sz="2800" b="0" i="0" u="none" strike="noStrike" cap="none">
                <a:solidFill>
                  <a:schemeClr val="lt2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4023"/>
              </a:buClr>
              <a:buSzPts val="2800"/>
              <a:buFont typeface="Source Serif Pro"/>
              <a:buNone/>
              <a:tabLst/>
              <a:defRPr/>
            </a:pPr>
            <a:r>
              <a:rPr lang="en-US" kern="0" dirty="0" err="1">
                <a:solidFill>
                  <a:srgbClr val="003A79"/>
                </a:solidFill>
                <a:latin typeface="+mn-lt"/>
              </a:rPr>
              <a:t>Número</a:t>
            </a:r>
            <a:r>
              <a:rPr lang="en-US" kern="0" dirty="0">
                <a:solidFill>
                  <a:srgbClr val="003A79"/>
                </a:solidFill>
                <a:latin typeface="+mn-lt"/>
              </a:rPr>
              <a:t> de </a:t>
            </a:r>
            <a:r>
              <a:rPr lang="en-US" kern="0" dirty="0" err="1">
                <a:solidFill>
                  <a:srgbClr val="003A79"/>
                </a:solidFill>
                <a:latin typeface="+mn-lt"/>
              </a:rPr>
              <a:t>casos</a:t>
            </a:r>
            <a:r>
              <a:rPr lang="en-US" kern="0" dirty="0">
                <a:solidFill>
                  <a:srgbClr val="003A79"/>
                </a:solidFill>
                <a:latin typeface="+mn-lt"/>
              </a:rPr>
              <a:t> de </a:t>
            </a:r>
            <a:r>
              <a:rPr lang="en-US" kern="0" dirty="0" err="1">
                <a:solidFill>
                  <a:srgbClr val="003A79"/>
                </a:solidFill>
                <a:latin typeface="+mn-lt"/>
              </a:rPr>
              <a:t>pacientes</a:t>
            </a:r>
            <a:r>
              <a:rPr lang="en-US" kern="0" dirty="0">
                <a:solidFill>
                  <a:srgbClr val="003A79"/>
                </a:solidFill>
                <a:latin typeface="+mn-lt"/>
              </a:rPr>
              <a:t> </a:t>
            </a:r>
            <a:r>
              <a:rPr lang="en-US" kern="0" dirty="0" err="1">
                <a:solidFill>
                  <a:srgbClr val="003A79"/>
                </a:solidFill>
                <a:latin typeface="+mn-lt"/>
              </a:rPr>
              <a:t>en</a:t>
            </a:r>
            <a:r>
              <a:rPr lang="en-US" kern="0" dirty="0">
                <a:solidFill>
                  <a:srgbClr val="003A79"/>
                </a:solidFill>
                <a:latin typeface="+mn-lt"/>
              </a:rPr>
              <a:t> </a:t>
            </a:r>
            <a:r>
              <a:rPr lang="en-US" kern="0" noProof="0" dirty="0" err="1">
                <a:solidFill>
                  <a:srgbClr val="003A79"/>
                </a:solidFill>
                <a:latin typeface="+mn-lt"/>
              </a:rPr>
              <a:t>hospitalización</a:t>
            </a:r>
            <a:r>
              <a:rPr lang="en-US" kern="0" noProof="0" dirty="0">
                <a:solidFill>
                  <a:srgbClr val="003A79"/>
                </a:solidFill>
                <a:latin typeface="+mn-lt"/>
              </a:rPr>
              <a:t>, UCI y Consulta Externa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003A79"/>
              </a:solidFill>
              <a:effectLst/>
              <a:uLnTx/>
              <a:uFillTx/>
              <a:latin typeface="+mn-lt"/>
              <a:sym typeface="Source Serif Pro"/>
            </a:endParaRPr>
          </a:p>
        </p:txBody>
      </p:sp>
      <p:sp>
        <p:nvSpPr>
          <p:cNvPr id="78" name="Rectángulo 77">
            <a:extLst>
              <a:ext uri="{FF2B5EF4-FFF2-40B4-BE49-F238E27FC236}">
                <a16:creationId xmlns:a16="http://schemas.microsoft.com/office/drawing/2014/main" id="{5DADA40E-21E0-4A00-8EA0-9DDD857B7503}"/>
              </a:ext>
            </a:extLst>
          </p:cNvPr>
          <p:cNvSpPr/>
          <p:nvPr/>
        </p:nvSpPr>
        <p:spPr>
          <a:xfrm>
            <a:off x="-396933" y="41888"/>
            <a:ext cx="280800" cy="280800"/>
          </a:xfrm>
          <a:prstGeom prst="rect">
            <a:avLst/>
          </a:prstGeom>
          <a:solidFill>
            <a:srgbClr val="DADFE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79" name="Rectángulo 78">
            <a:extLst>
              <a:ext uri="{FF2B5EF4-FFF2-40B4-BE49-F238E27FC236}">
                <a16:creationId xmlns:a16="http://schemas.microsoft.com/office/drawing/2014/main" id="{2D4203F3-8E87-40CF-AF17-33D0E3059DA5}"/>
              </a:ext>
            </a:extLst>
          </p:cNvPr>
          <p:cNvSpPr/>
          <p:nvPr/>
        </p:nvSpPr>
        <p:spPr>
          <a:xfrm>
            <a:off x="-396933" y="401569"/>
            <a:ext cx="280800" cy="280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80" name="Rectángulo 79">
            <a:extLst>
              <a:ext uri="{FF2B5EF4-FFF2-40B4-BE49-F238E27FC236}">
                <a16:creationId xmlns:a16="http://schemas.microsoft.com/office/drawing/2014/main" id="{28C8258E-A9D4-405B-8FD6-CB26027D6900}"/>
              </a:ext>
            </a:extLst>
          </p:cNvPr>
          <p:cNvSpPr/>
          <p:nvPr/>
        </p:nvSpPr>
        <p:spPr>
          <a:xfrm>
            <a:off x="-396933" y="759520"/>
            <a:ext cx="280800" cy="280800"/>
          </a:xfrm>
          <a:prstGeom prst="rect">
            <a:avLst/>
          </a:prstGeom>
          <a:solidFill>
            <a:srgbClr val="012C70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CO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legreya Sans"/>
              <a:ea typeface="Alegreya Sans"/>
              <a:cs typeface="Alegreya Sans"/>
              <a:sym typeface="Alegreya Sans"/>
            </a:endParaRPr>
          </a:p>
        </p:txBody>
      </p:sp>
      <p:sp>
        <p:nvSpPr>
          <p:cNvPr id="81" name="Rectángulo 80">
            <a:extLst>
              <a:ext uri="{FF2B5EF4-FFF2-40B4-BE49-F238E27FC236}">
                <a16:creationId xmlns:a16="http://schemas.microsoft.com/office/drawing/2014/main" id="{10D8F3C8-5C59-4BB3-9522-153831BC0759}"/>
              </a:ext>
            </a:extLst>
          </p:cNvPr>
          <p:cNvSpPr/>
          <p:nvPr/>
        </p:nvSpPr>
        <p:spPr>
          <a:xfrm>
            <a:off x="-396933" y="1122264"/>
            <a:ext cx="280800" cy="280800"/>
          </a:xfrm>
          <a:prstGeom prst="rect">
            <a:avLst/>
          </a:prstGeom>
          <a:solidFill>
            <a:srgbClr val="EA0D44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CO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legreya Sans"/>
              <a:ea typeface="Alegreya Sans"/>
              <a:cs typeface="Alegreya Sans"/>
              <a:sym typeface="Alegreya Sans"/>
            </a:endParaRPr>
          </a:p>
        </p:txBody>
      </p:sp>
      <p:sp>
        <p:nvSpPr>
          <p:cNvPr id="82" name="Rectángulo 81">
            <a:extLst>
              <a:ext uri="{FF2B5EF4-FFF2-40B4-BE49-F238E27FC236}">
                <a16:creationId xmlns:a16="http://schemas.microsoft.com/office/drawing/2014/main" id="{D27477BB-C29A-4287-9E14-EF0F2A58158A}"/>
              </a:ext>
            </a:extLst>
          </p:cNvPr>
          <p:cNvSpPr/>
          <p:nvPr/>
        </p:nvSpPr>
        <p:spPr>
          <a:xfrm>
            <a:off x="-396933" y="1496297"/>
            <a:ext cx="280800" cy="280800"/>
          </a:xfrm>
          <a:prstGeom prst="rect">
            <a:avLst/>
          </a:prstGeom>
          <a:solidFill>
            <a:srgbClr val="0199BE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CO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legreya Sans"/>
              <a:ea typeface="Alegreya Sans"/>
              <a:cs typeface="Alegreya Sans"/>
              <a:sym typeface="Alegreya Sans"/>
            </a:endParaRPr>
          </a:p>
        </p:txBody>
      </p:sp>
      <p:sp>
        <p:nvSpPr>
          <p:cNvPr id="83" name="Rectángulo 82">
            <a:extLst>
              <a:ext uri="{FF2B5EF4-FFF2-40B4-BE49-F238E27FC236}">
                <a16:creationId xmlns:a16="http://schemas.microsoft.com/office/drawing/2014/main" id="{BEC264D9-9EF9-4EE6-9F34-BE198EC95519}"/>
              </a:ext>
            </a:extLst>
          </p:cNvPr>
          <p:cNvSpPr/>
          <p:nvPr/>
        </p:nvSpPr>
        <p:spPr>
          <a:xfrm>
            <a:off x="-396933" y="1870330"/>
            <a:ext cx="280800" cy="280800"/>
          </a:xfrm>
          <a:prstGeom prst="rect">
            <a:avLst/>
          </a:prstGeom>
          <a:solidFill>
            <a:srgbClr val="006666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CO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legreya Sans"/>
              <a:ea typeface="Alegreya Sans"/>
              <a:cs typeface="Alegreya Sans"/>
              <a:sym typeface="Alegreya Sans"/>
            </a:endParaRPr>
          </a:p>
        </p:txBody>
      </p:sp>
      <p:sp>
        <p:nvSpPr>
          <p:cNvPr id="84" name="Rectángulo 83">
            <a:extLst>
              <a:ext uri="{FF2B5EF4-FFF2-40B4-BE49-F238E27FC236}">
                <a16:creationId xmlns:a16="http://schemas.microsoft.com/office/drawing/2014/main" id="{12DEA7EC-4A7F-4612-8671-68A367ECBFCE}"/>
              </a:ext>
            </a:extLst>
          </p:cNvPr>
          <p:cNvSpPr/>
          <p:nvPr/>
        </p:nvSpPr>
        <p:spPr>
          <a:xfrm>
            <a:off x="-396933" y="2266941"/>
            <a:ext cx="280800" cy="280800"/>
          </a:xfrm>
          <a:prstGeom prst="rect">
            <a:avLst/>
          </a:prstGeom>
          <a:solidFill>
            <a:srgbClr val="4652A7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CO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legreya Sans"/>
              <a:ea typeface="Alegreya Sans"/>
              <a:cs typeface="Alegreya Sans"/>
              <a:sym typeface="Alegreya Sans"/>
            </a:endParaRPr>
          </a:p>
        </p:txBody>
      </p:sp>
      <p:sp>
        <p:nvSpPr>
          <p:cNvPr id="85" name="Rectángulo 84">
            <a:extLst>
              <a:ext uri="{FF2B5EF4-FFF2-40B4-BE49-F238E27FC236}">
                <a16:creationId xmlns:a16="http://schemas.microsoft.com/office/drawing/2014/main" id="{1F82A310-5D5A-4676-8111-BF408A3058A5}"/>
              </a:ext>
            </a:extLst>
          </p:cNvPr>
          <p:cNvSpPr/>
          <p:nvPr/>
        </p:nvSpPr>
        <p:spPr>
          <a:xfrm>
            <a:off x="-396933" y="2647832"/>
            <a:ext cx="280800" cy="280800"/>
          </a:xfrm>
          <a:prstGeom prst="rect">
            <a:avLst/>
          </a:prstGeom>
          <a:solidFill>
            <a:srgbClr val="4B048A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CO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legreya Sans"/>
              <a:ea typeface="Alegreya Sans"/>
              <a:cs typeface="Alegreya Sans"/>
              <a:sym typeface="Alegreya Sans"/>
            </a:endParaRPr>
          </a:p>
        </p:txBody>
      </p:sp>
      <p:pic>
        <p:nvPicPr>
          <p:cNvPr id="86" name="Imagen 5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5C436565-33C8-44EC-9EB5-005BA15457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1735" y="449606"/>
            <a:ext cx="1331770" cy="487058"/>
          </a:xfrm>
          <a:prstGeom prst="rect">
            <a:avLst/>
          </a:prstGeom>
        </p:spPr>
      </p:pic>
      <p:graphicFrame>
        <p:nvGraphicFramePr>
          <p:cNvPr id="19" name="Gráfico 18">
            <a:extLst>
              <a:ext uri="{FF2B5EF4-FFF2-40B4-BE49-F238E27FC236}">
                <a16:creationId xmlns:a16="http://schemas.microsoft.com/office/drawing/2014/main" id="{3C56C1EF-7474-C8FB-68FA-8AF3D573288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71190770"/>
              </p:ext>
            </p:extLst>
          </p:nvPr>
        </p:nvGraphicFramePr>
        <p:xfrm>
          <a:off x="1821765" y="1636697"/>
          <a:ext cx="9360760" cy="42679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982213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ángulo 23"/>
          <p:cNvSpPr/>
          <p:nvPr/>
        </p:nvSpPr>
        <p:spPr>
          <a:xfrm>
            <a:off x="11839595" y="0"/>
            <a:ext cx="351692" cy="6858000"/>
          </a:xfrm>
          <a:prstGeom prst="rect">
            <a:avLst/>
          </a:prstGeom>
          <a:solidFill>
            <a:srgbClr val="EA0D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pic>
        <p:nvPicPr>
          <p:cNvPr id="36" name="Imagen 5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DCFA16F3-516B-41BA-A856-238DB76387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538" y="194342"/>
            <a:ext cx="1331770" cy="487058"/>
          </a:xfrm>
          <a:prstGeom prst="rect">
            <a:avLst/>
          </a:prstGeom>
        </p:spPr>
      </p:pic>
      <p:graphicFrame>
        <p:nvGraphicFramePr>
          <p:cNvPr id="12" name="Gráfico 11">
            <a:extLst>
              <a:ext uri="{FF2B5EF4-FFF2-40B4-BE49-F238E27FC236}">
                <a16:creationId xmlns:a16="http://schemas.microsoft.com/office/drawing/2014/main" id="{35C2BC56-7433-5F08-B8D1-4125B37102D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1203279"/>
              </p:ext>
            </p:extLst>
          </p:nvPr>
        </p:nvGraphicFramePr>
        <p:xfrm>
          <a:off x="1331752" y="1780562"/>
          <a:ext cx="9528495" cy="41588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Google Shape;203;p37">
            <a:extLst>
              <a:ext uri="{FF2B5EF4-FFF2-40B4-BE49-F238E27FC236}">
                <a16:creationId xmlns:a16="http://schemas.microsoft.com/office/drawing/2014/main" id="{1E74D48F-7316-D3E0-7FB0-4F2DC4280E34}"/>
              </a:ext>
            </a:extLst>
          </p:cNvPr>
          <p:cNvSpPr txBox="1">
            <a:spLocks/>
          </p:cNvSpPr>
          <p:nvPr/>
        </p:nvSpPr>
        <p:spPr>
          <a:xfrm>
            <a:off x="2282026" y="541858"/>
            <a:ext cx="8680032" cy="7534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Source Serif Pro"/>
              <a:buNone/>
              <a:defRPr sz="2800" b="1" i="0" u="none" strike="noStrike" cap="none">
                <a:solidFill>
                  <a:schemeClr val="lt2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Source Serif Pro"/>
              <a:buNone/>
              <a:defRPr sz="2800" b="0" i="0" u="none" strike="noStrike" cap="none">
                <a:solidFill>
                  <a:schemeClr val="lt2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Source Serif Pro"/>
              <a:buNone/>
              <a:defRPr sz="2800" b="0" i="0" u="none" strike="noStrike" cap="none">
                <a:solidFill>
                  <a:schemeClr val="lt2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Source Serif Pro"/>
              <a:buNone/>
              <a:defRPr sz="2800" b="0" i="0" u="none" strike="noStrike" cap="none">
                <a:solidFill>
                  <a:schemeClr val="lt2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Source Serif Pro"/>
              <a:buNone/>
              <a:defRPr sz="2800" b="0" i="0" u="none" strike="noStrike" cap="none">
                <a:solidFill>
                  <a:schemeClr val="lt2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Source Serif Pro"/>
              <a:buNone/>
              <a:defRPr sz="2800" b="0" i="0" u="none" strike="noStrike" cap="none">
                <a:solidFill>
                  <a:schemeClr val="lt2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Source Serif Pro"/>
              <a:buNone/>
              <a:defRPr sz="2800" b="0" i="0" u="none" strike="noStrike" cap="none">
                <a:solidFill>
                  <a:schemeClr val="lt2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Source Serif Pro"/>
              <a:buNone/>
              <a:defRPr sz="2800" b="0" i="0" u="none" strike="noStrike" cap="none">
                <a:solidFill>
                  <a:schemeClr val="lt2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Source Serif Pro"/>
              <a:buNone/>
              <a:defRPr sz="2800" b="0" i="0" u="none" strike="noStrike" cap="none">
                <a:solidFill>
                  <a:schemeClr val="lt2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14023"/>
              </a:buClr>
              <a:buSzPts val="2800"/>
              <a:buFont typeface="Source Serif Pro"/>
              <a:buNone/>
              <a:tabLst/>
              <a:defRPr/>
            </a:pPr>
            <a:r>
              <a:rPr lang="en-US" kern="0" dirty="0" err="1">
                <a:solidFill>
                  <a:srgbClr val="003A79"/>
                </a:solidFill>
                <a:latin typeface="+mn-lt"/>
              </a:rPr>
              <a:t>Número</a:t>
            </a:r>
            <a:r>
              <a:rPr lang="en-US" kern="0" dirty="0">
                <a:solidFill>
                  <a:srgbClr val="003A79"/>
                </a:solidFill>
                <a:latin typeface="+mn-lt"/>
              </a:rPr>
              <a:t> de </a:t>
            </a:r>
            <a:r>
              <a:rPr lang="en-US" kern="0" dirty="0" err="1">
                <a:solidFill>
                  <a:srgbClr val="003A79"/>
                </a:solidFill>
                <a:latin typeface="+mn-lt"/>
              </a:rPr>
              <a:t>casos</a:t>
            </a:r>
            <a:r>
              <a:rPr lang="en-US" kern="0" dirty="0">
                <a:solidFill>
                  <a:srgbClr val="003A79"/>
                </a:solidFill>
                <a:latin typeface="+mn-lt"/>
              </a:rPr>
              <a:t> de </a:t>
            </a:r>
            <a:r>
              <a:rPr lang="en-US" kern="0" dirty="0" err="1">
                <a:solidFill>
                  <a:srgbClr val="003A79"/>
                </a:solidFill>
                <a:latin typeface="+mn-lt"/>
              </a:rPr>
              <a:t>pacientes</a:t>
            </a:r>
            <a:r>
              <a:rPr lang="en-US" kern="0" dirty="0">
                <a:solidFill>
                  <a:srgbClr val="003A79"/>
                </a:solidFill>
                <a:latin typeface="+mn-lt"/>
              </a:rPr>
              <a:t> </a:t>
            </a:r>
            <a:r>
              <a:rPr lang="en-US" kern="0" dirty="0" err="1">
                <a:solidFill>
                  <a:srgbClr val="003A79"/>
                </a:solidFill>
                <a:latin typeface="+mn-lt"/>
              </a:rPr>
              <a:t>en</a:t>
            </a:r>
            <a:r>
              <a:rPr lang="en-US" kern="0" dirty="0">
                <a:solidFill>
                  <a:srgbClr val="003A79"/>
                </a:solidFill>
                <a:latin typeface="+mn-lt"/>
              </a:rPr>
              <a:t> </a:t>
            </a:r>
            <a:r>
              <a:rPr lang="en-US" kern="0" noProof="0" dirty="0" err="1">
                <a:solidFill>
                  <a:srgbClr val="003A79"/>
                </a:solidFill>
                <a:latin typeface="+mn-lt"/>
              </a:rPr>
              <a:t>Urgencias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003A79"/>
              </a:solidFill>
              <a:effectLst/>
              <a:uLnTx/>
              <a:uFillTx/>
              <a:latin typeface="+mn-lt"/>
              <a:sym typeface="Source Serif Pro"/>
            </a:endParaRPr>
          </a:p>
        </p:txBody>
      </p:sp>
    </p:spTree>
    <p:extLst>
      <p:ext uri="{BB962C8B-B14F-4D97-AF65-F5344CB8AC3E}">
        <p14:creationId xmlns:p14="http://schemas.microsoft.com/office/powerpoint/2010/main" val="9279840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Picture 2" descr="Man in Gray Button Up Shirt Sitting on Chair in Front of Table With Laptop Computer">
            <a:extLst>
              <a:ext uri="{FF2B5EF4-FFF2-40B4-BE49-F238E27FC236}">
                <a16:creationId xmlns:a16="http://schemas.microsoft.com/office/drawing/2014/main" id="{35ADC011-B906-485C-997D-2EB323BE92C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/>
        </p:blipFill>
        <p:spPr bwMode="auto">
          <a:xfrm>
            <a:off x="-7" y="-4"/>
            <a:ext cx="12192007" cy="6858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3A79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8" name="Rectángulo 7"/>
          <p:cNvSpPr/>
          <p:nvPr/>
        </p:nvSpPr>
        <p:spPr>
          <a:xfrm>
            <a:off x="1763486" y="4266750"/>
            <a:ext cx="863781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MX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x OT"/>
                <a:ea typeface="MS Mincho"/>
              </a:rPr>
              <a:t>Gracias</a:t>
            </a:r>
          </a:p>
        </p:txBody>
      </p:sp>
      <p:cxnSp>
        <p:nvCxnSpPr>
          <p:cNvPr id="9" name="Conector recto 8"/>
          <p:cNvCxnSpPr/>
          <p:nvPr/>
        </p:nvCxnSpPr>
        <p:spPr>
          <a:xfrm>
            <a:off x="2514600" y="4147457"/>
            <a:ext cx="7249886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ángulo 19"/>
          <p:cNvSpPr/>
          <p:nvPr/>
        </p:nvSpPr>
        <p:spPr>
          <a:xfrm>
            <a:off x="-2" y="6766468"/>
            <a:ext cx="6096002" cy="134959"/>
          </a:xfrm>
          <a:prstGeom prst="rect">
            <a:avLst/>
          </a:prstGeom>
          <a:solidFill>
            <a:srgbClr val="EA0D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1" name="Rectángulo 20"/>
          <p:cNvSpPr/>
          <p:nvPr/>
        </p:nvSpPr>
        <p:spPr>
          <a:xfrm>
            <a:off x="6096000" y="6763375"/>
            <a:ext cx="2196230" cy="141145"/>
          </a:xfrm>
          <a:prstGeom prst="rect">
            <a:avLst/>
          </a:prstGeom>
          <a:solidFill>
            <a:srgbClr val="003A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2" name="Rectángulo 21"/>
          <p:cNvSpPr/>
          <p:nvPr/>
        </p:nvSpPr>
        <p:spPr>
          <a:xfrm>
            <a:off x="8292230" y="6763375"/>
            <a:ext cx="2196230" cy="141145"/>
          </a:xfrm>
          <a:prstGeom prst="rect">
            <a:avLst/>
          </a:prstGeom>
          <a:solidFill>
            <a:srgbClr val="69B3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3" name="Rectángulo 22"/>
          <p:cNvSpPr/>
          <p:nvPr/>
        </p:nvSpPr>
        <p:spPr>
          <a:xfrm>
            <a:off x="10488460" y="6763375"/>
            <a:ext cx="1703539" cy="141145"/>
          </a:xfrm>
          <a:prstGeom prst="rect">
            <a:avLst/>
          </a:prstGeom>
          <a:solidFill>
            <a:srgbClr val="DADF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BFA50883-66B1-4D0C-8511-C442DFB70718}"/>
              </a:ext>
            </a:extLst>
          </p:cNvPr>
          <p:cNvSpPr/>
          <p:nvPr/>
        </p:nvSpPr>
        <p:spPr>
          <a:xfrm>
            <a:off x="-396933" y="41888"/>
            <a:ext cx="280800" cy="280800"/>
          </a:xfrm>
          <a:prstGeom prst="rect">
            <a:avLst/>
          </a:prstGeom>
          <a:solidFill>
            <a:srgbClr val="DADFE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1EC3592A-74C0-418E-A80B-63BCCB5BD4D8}"/>
              </a:ext>
            </a:extLst>
          </p:cNvPr>
          <p:cNvSpPr/>
          <p:nvPr/>
        </p:nvSpPr>
        <p:spPr>
          <a:xfrm>
            <a:off x="-396933" y="401569"/>
            <a:ext cx="280800" cy="280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B0B555EC-5A70-46A8-BB83-39F3B09418BF}"/>
              </a:ext>
            </a:extLst>
          </p:cNvPr>
          <p:cNvSpPr/>
          <p:nvPr/>
        </p:nvSpPr>
        <p:spPr>
          <a:xfrm>
            <a:off x="-396933" y="759520"/>
            <a:ext cx="280800" cy="280800"/>
          </a:xfrm>
          <a:prstGeom prst="rect">
            <a:avLst/>
          </a:prstGeom>
          <a:solidFill>
            <a:srgbClr val="012C70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CO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legreya Sans"/>
              <a:ea typeface="Alegreya Sans"/>
              <a:cs typeface="Alegreya Sans"/>
              <a:sym typeface="Alegreya Sans"/>
            </a:endParaRP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021434F1-A457-4199-8670-66A0F3CC580F}"/>
              </a:ext>
            </a:extLst>
          </p:cNvPr>
          <p:cNvSpPr/>
          <p:nvPr/>
        </p:nvSpPr>
        <p:spPr>
          <a:xfrm>
            <a:off x="-396933" y="1122264"/>
            <a:ext cx="280800" cy="280800"/>
          </a:xfrm>
          <a:prstGeom prst="rect">
            <a:avLst/>
          </a:prstGeom>
          <a:solidFill>
            <a:srgbClr val="EA0D44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CO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legreya Sans"/>
              <a:ea typeface="Alegreya Sans"/>
              <a:cs typeface="Alegreya Sans"/>
              <a:sym typeface="Alegreya Sans"/>
            </a:endParaRPr>
          </a:p>
        </p:txBody>
      </p:sp>
      <p:sp>
        <p:nvSpPr>
          <p:cNvPr id="27" name="Rectángulo 26">
            <a:extLst>
              <a:ext uri="{FF2B5EF4-FFF2-40B4-BE49-F238E27FC236}">
                <a16:creationId xmlns:a16="http://schemas.microsoft.com/office/drawing/2014/main" id="{2CD5FA35-D93A-4AEE-A31E-D01FD94443E3}"/>
              </a:ext>
            </a:extLst>
          </p:cNvPr>
          <p:cNvSpPr/>
          <p:nvPr/>
        </p:nvSpPr>
        <p:spPr>
          <a:xfrm>
            <a:off x="-396933" y="1496297"/>
            <a:ext cx="280800" cy="280800"/>
          </a:xfrm>
          <a:prstGeom prst="rect">
            <a:avLst/>
          </a:prstGeom>
          <a:solidFill>
            <a:srgbClr val="0199BE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CO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legreya Sans"/>
              <a:ea typeface="Alegreya Sans"/>
              <a:cs typeface="Alegreya Sans"/>
              <a:sym typeface="Alegreya Sans"/>
            </a:endParaRPr>
          </a:p>
        </p:txBody>
      </p:sp>
      <p:sp>
        <p:nvSpPr>
          <p:cNvPr id="28" name="Rectángulo 27">
            <a:extLst>
              <a:ext uri="{FF2B5EF4-FFF2-40B4-BE49-F238E27FC236}">
                <a16:creationId xmlns:a16="http://schemas.microsoft.com/office/drawing/2014/main" id="{37898B3D-1062-4836-AE45-AD10A8303688}"/>
              </a:ext>
            </a:extLst>
          </p:cNvPr>
          <p:cNvSpPr/>
          <p:nvPr/>
        </p:nvSpPr>
        <p:spPr>
          <a:xfrm>
            <a:off x="-396933" y="1870330"/>
            <a:ext cx="280800" cy="280800"/>
          </a:xfrm>
          <a:prstGeom prst="rect">
            <a:avLst/>
          </a:prstGeom>
          <a:solidFill>
            <a:srgbClr val="006666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CO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legreya Sans"/>
              <a:ea typeface="Alegreya Sans"/>
              <a:cs typeface="Alegreya Sans"/>
              <a:sym typeface="Alegreya Sans"/>
            </a:endParaRP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3F1F5A2F-B3C5-4EE6-B9C6-CFF209772867}"/>
              </a:ext>
            </a:extLst>
          </p:cNvPr>
          <p:cNvSpPr/>
          <p:nvPr/>
        </p:nvSpPr>
        <p:spPr>
          <a:xfrm>
            <a:off x="-396933" y="2266941"/>
            <a:ext cx="280800" cy="280800"/>
          </a:xfrm>
          <a:prstGeom prst="rect">
            <a:avLst/>
          </a:prstGeom>
          <a:solidFill>
            <a:srgbClr val="4652A7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CO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legreya Sans"/>
              <a:ea typeface="Alegreya Sans"/>
              <a:cs typeface="Alegreya Sans"/>
              <a:sym typeface="Alegreya Sans"/>
            </a:endParaRPr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626A1F32-814A-4089-BBC3-F952C4BD9268}"/>
              </a:ext>
            </a:extLst>
          </p:cNvPr>
          <p:cNvSpPr/>
          <p:nvPr/>
        </p:nvSpPr>
        <p:spPr>
          <a:xfrm>
            <a:off x="-396933" y="2647832"/>
            <a:ext cx="280800" cy="280800"/>
          </a:xfrm>
          <a:prstGeom prst="rect">
            <a:avLst/>
          </a:prstGeom>
          <a:solidFill>
            <a:srgbClr val="4B048A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CO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legreya Sans"/>
              <a:ea typeface="Alegreya Sans"/>
              <a:cs typeface="Alegreya Sans"/>
              <a:sym typeface="Alegreya Sans"/>
            </a:endParaRPr>
          </a:p>
        </p:txBody>
      </p:sp>
      <p:grpSp>
        <p:nvGrpSpPr>
          <p:cNvPr id="31" name="Grupo 30">
            <a:extLst>
              <a:ext uri="{FF2B5EF4-FFF2-40B4-BE49-F238E27FC236}">
                <a16:creationId xmlns:a16="http://schemas.microsoft.com/office/drawing/2014/main" id="{28D5DBED-BD40-40EC-BFB1-EA558D7E5F3E}"/>
              </a:ext>
            </a:extLst>
          </p:cNvPr>
          <p:cNvGrpSpPr/>
          <p:nvPr/>
        </p:nvGrpSpPr>
        <p:grpSpPr>
          <a:xfrm>
            <a:off x="4949711" y="2647832"/>
            <a:ext cx="2219553" cy="817744"/>
            <a:chOff x="10477549" y="5975373"/>
            <a:chExt cx="1394767" cy="513870"/>
          </a:xfrm>
        </p:grpSpPr>
        <p:grpSp>
          <p:nvGrpSpPr>
            <p:cNvPr id="32" name="object 4">
              <a:extLst>
                <a:ext uri="{FF2B5EF4-FFF2-40B4-BE49-F238E27FC236}">
                  <a16:creationId xmlns:a16="http://schemas.microsoft.com/office/drawing/2014/main" id="{F2DE2F82-CDA7-4881-A9C0-39280B2BB884}"/>
                </a:ext>
              </a:extLst>
            </p:cNvPr>
            <p:cNvGrpSpPr/>
            <p:nvPr/>
          </p:nvGrpSpPr>
          <p:grpSpPr>
            <a:xfrm>
              <a:off x="10785466" y="6234768"/>
              <a:ext cx="1086850" cy="254263"/>
              <a:chOff x="0" y="0"/>
              <a:chExt cx="1086848" cy="254262"/>
            </a:xfrm>
          </p:grpSpPr>
          <p:sp>
            <p:nvSpPr>
              <p:cNvPr id="37" name="Shape">
                <a:extLst>
                  <a:ext uri="{FF2B5EF4-FFF2-40B4-BE49-F238E27FC236}">
                    <a16:creationId xmlns:a16="http://schemas.microsoft.com/office/drawing/2014/main" id="{FBEA81BC-15B4-492A-A9EC-597417578D7C}"/>
                  </a:ext>
                </a:extLst>
              </p:cNvPr>
              <p:cNvSpPr/>
              <p:nvPr/>
            </p:nvSpPr>
            <p:spPr>
              <a:xfrm>
                <a:off x="0" y="0"/>
                <a:ext cx="214866" cy="2542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9480"/>
                    </a:moveTo>
                    <a:lnTo>
                      <a:pt x="20375" y="17675"/>
                    </a:lnTo>
                    <a:lnTo>
                      <a:pt x="20087" y="17402"/>
                    </a:lnTo>
                    <a:lnTo>
                      <a:pt x="19871" y="17402"/>
                    </a:lnTo>
                    <a:lnTo>
                      <a:pt x="19715" y="17452"/>
                    </a:lnTo>
                    <a:lnTo>
                      <a:pt x="18186" y="18073"/>
                    </a:lnTo>
                    <a:lnTo>
                      <a:pt x="16731" y="18444"/>
                    </a:lnTo>
                    <a:lnTo>
                      <a:pt x="15109" y="18666"/>
                    </a:lnTo>
                    <a:lnTo>
                      <a:pt x="13320" y="18740"/>
                    </a:lnTo>
                    <a:lnTo>
                      <a:pt x="11407" y="18617"/>
                    </a:lnTo>
                    <a:lnTo>
                      <a:pt x="8204" y="17636"/>
                    </a:lnTo>
                    <a:lnTo>
                      <a:pt x="5872" y="15668"/>
                    </a:lnTo>
                    <a:lnTo>
                      <a:pt x="4684" y="12679"/>
                    </a:lnTo>
                    <a:lnTo>
                      <a:pt x="4535" y="10800"/>
                    </a:lnTo>
                    <a:lnTo>
                      <a:pt x="4680" y="8946"/>
                    </a:lnTo>
                    <a:lnTo>
                      <a:pt x="5832" y="5980"/>
                    </a:lnTo>
                    <a:lnTo>
                      <a:pt x="8102" y="4003"/>
                    </a:lnTo>
                    <a:lnTo>
                      <a:pt x="11288" y="3014"/>
                    </a:lnTo>
                    <a:lnTo>
                      <a:pt x="13211" y="2891"/>
                    </a:lnTo>
                    <a:lnTo>
                      <a:pt x="14897" y="2963"/>
                    </a:lnTo>
                    <a:lnTo>
                      <a:pt x="16425" y="3179"/>
                    </a:lnTo>
                    <a:lnTo>
                      <a:pt x="17795" y="3541"/>
                    </a:lnTo>
                    <a:lnTo>
                      <a:pt x="19248" y="4148"/>
                    </a:lnTo>
                    <a:lnTo>
                      <a:pt x="19415" y="4198"/>
                    </a:lnTo>
                    <a:lnTo>
                      <a:pt x="19632" y="4198"/>
                    </a:lnTo>
                    <a:lnTo>
                      <a:pt x="19764" y="4107"/>
                    </a:lnTo>
                    <a:lnTo>
                      <a:pt x="19908" y="3924"/>
                    </a:lnTo>
                    <a:lnTo>
                      <a:pt x="20915" y="2464"/>
                    </a:lnTo>
                    <a:lnTo>
                      <a:pt x="21036" y="2303"/>
                    </a:lnTo>
                    <a:lnTo>
                      <a:pt x="19169" y="943"/>
                    </a:lnTo>
                    <a:lnTo>
                      <a:pt x="16177" y="240"/>
                    </a:lnTo>
                    <a:lnTo>
                      <a:pt x="12708" y="0"/>
                    </a:lnTo>
                    <a:lnTo>
                      <a:pt x="9824" y="175"/>
                    </a:lnTo>
                    <a:lnTo>
                      <a:pt x="7294" y="700"/>
                    </a:lnTo>
                    <a:lnTo>
                      <a:pt x="5117" y="1574"/>
                    </a:lnTo>
                    <a:lnTo>
                      <a:pt x="1853" y="4348"/>
                    </a:lnTo>
                    <a:lnTo>
                      <a:pt x="823" y="6198"/>
                    </a:lnTo>
                    <a:lnTo>
                      <a:pt x="206" y="8349"/>
                    </a:lnTo>
                    <a:lnTo>
                      <a:pt x="0" y="10800"/>
                    </a:lnTo>
                    <a:lnTo>
                      <a:pt x="209" y="13250"/>
                    </a:lnTo>
                    <a:lnTo>
                      <a:pt x="837" y="15401"/>
                    </a:lnTo>
                    <a:lnTo>
                      <a:pt x="1883" y="17251"/>
                    </a:lnTo>
                    <a:lnTo>
                      <a:pt x="5196" y="20025"/>
                    </a:lnTo>
                    <a:lnTo>
                      <a:pt x="7389" y="20900"/>
                    </a:lnTo>
                    <a:lnTo>
                      <a:pt x="9929" y="21425"/>
                    </a:lnTo>
                    <a:lnTo>
                      <a:pt x="12816" y="21600"/>
                    </a:lnTo>
                    <a:lnTo>
                      <a:pt x="15445" y="21497"/>
                    </a:lnTo>
                    <a:lnTo>
                      <a:pt x="19640" y="20675"/>
                    </a:lnTo>
                    <a:lnTo>
                      <a:pt x="21600" y="19682"/>
                    </a:lnTo>
                    <a:lnTo>
                      <a:pt x="21600" y="1948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 sz="1000">
                    <a:latin typeface="Museo 700"/>
                    <a:ea typeface="Museo 700"/>
                    <a:cs typeface="Museo 700"/>
                    <a:sym typeface="Museo 700"/>
                  </a:defRPr>
                </a:pPr>
                <a:endParaRPr/>
              </a:p>
            </p:txBody>
          </p:sp>
          <p:sp>
            <p:nvSpPr>
              <p:cNvPr id="38" name="Shape">
                <a:extLst>
                  <a:ext uri="{FF2B5EF4-FFF2-40B4-BE49-F238E27FC236}">
                    <a16:creationId xmlns:a16="http://schemas.microsoft.com/office/drawing/2014/main" id="{2AD8543E-58A3-46B2-A02E-168817EB79A5}"/>
                  </a:ext>
                </a:extLst>
              </p:cNvPr>
              <p:cNvSpPr/>
              <p:nvPr/>
            </p:nvSpPr>
            <p:spPr>
              <a:xfrm>
                <a:off x="226319" y="71624"/>
                <a:ext cx="185148" cy="1826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542"/>
                    </a:moveTo>
                    <a:lnTo>
                      <a:pt x="19659" y="1429"/>
                    </a:lnTo>
                    <a:lnTo>
                      <a:pt x="17515" y="635"/>
                    </a:lnTo>
                    <a:lnTo>
                      <a:pt x="16544" y="439"/>
                    </a:lnTo>
                    <a:lnTo>
                      <a:pt x="16544" y="12961"/>
                    </a:lnTo>
                    <a:lnTo>
                      <a:pt x="15592" y="15723"/>
                    </a:lnTo>
                    <a:lnTo>
                      <a:pt x="13029" y="17417"/>
                    </a:lnTo>
                    <a:lnTo>
                      <a:pt x="10945" y="17745"/>
                    </a:lnTo>
                    <a:lnTo>
                      <a:pt x="9597" y="17656"/>
                    </a:lnTo>
                    <a:lnTo>
                      <a:pt x="6663" y="16305"/>
                    </a:lnTo>
                    <a:lnTo>
                      <a:pt x="5351" y="13241"/>
                    </a:lnTo>
                    <a:lnTo>
                      <a:pt x="5263" y="11816"/>
                    </a:lnTo>
                    <a:lnTo>
                      <a:pt x="5389" y="10053"/>
                    </a:lnTo>
                    <a:lnTo>
                      <a:pt x="6392" y="7131"/>
                    </a:lnTo>
                    <a:lnTo>
                      <a:pt x="8353" y="5045"/>
                    </a:lnTo>
                    <a:lnTo>
                      <a:pt x="11006" y="3986"/>
                    </a:lnTo>
                    <a:lnTo>
                      <a:pt x="12575" y="3853"/>
                    </a:lnTo>
                    <a:lnTo>
                      <a:pt x="13198" y="3865"/>
                    </a:lnTo>
                    <a:lnTo>
                      <a:pt x="16104" y="4485"/>
                    </a:lnTo>
                    <a:lnTo>
                      <a:pt x="16544" y="4702"/>
                    </a:lnTo>
                    <a:lnTo>
                      <a:pt x="16544" y="439"/>
                    </a:lnTo>
                    <a:lnTo>
                      <a:pt x="15168" y="158"/>
                    </a:lnTo>
                    <a:lnTo>
                      <a:pt x="12617" y="0"/>
                    </a:lnTo>
                    <a:lnTo>
                      <a:pt x="10774" y="92"/>
                    </a:lnTo>
                    <a:lnTo>
                      <a:pt x="7442" y="833"/>
                    </a:lnTo>
                    <a:lnTo>
                      <a:pt x="4604" y="2301"/>
                    </a:lnTo>
                    <a:lnTo>
                      <a:pt x="2401" y="4409"/>
                    </a:lnTo>
                    <a:lnTo>
                      <a:pt x="869" y="7113"/>
                    </a:lnTo>
                    <a:lnTo>
                      <a:pt x="96" y="10258"/>
                    </a:lnTo>
                    <a:lnTo>
                      <a:pt x="0" y="11985"/>
                    </a:lnTo>
                    <a:lnTo>
                      <a:pt x="152" y="14144"/>
                    </a:lnTo>
                    <a:lnTo>
                      <a:pt x="1363" y="17691"/>
                    </a:lnTo>
                    <a:lnTo>
                      <a:pt x="3739" y="20182"/>
                    </a:lnTo>
                    <a:lnTo>
                      <a:pt x="6998" y="21442"/>
                    </a:lnTo>
                    <a:lnTo>
                      <a:pt x="8941" y="21600"/>
                    </a:lnTo>
                    <a:lnTo>
                      <a:pt x="10248" y="21553"/>
                    </a:lnTo>
                    <a:lnTo>
                      <a:pt x="13558" y="20857"/>
                    </a:lnTo>
                    <a:lnTo>
                      <a:pt x="16068" y="19258"/>
                    </a:lnTo>
                    <a:lnTo>
                      <a:pt x="16752" y="18507"/>
                    </a:lnTo>
                    <a:lnTo>
                      <a:pt x="17143" y="20442"/>
                    </a:lnTo>
                    <a:lnTo>
                      <a:pt x="17247" y="20646"/>
                    </a:lnTo>
                    <a:lnTo>
                      <a:pt x="17554" y="20901"/>
                    </a:lnTo>
                    <a:lnTo>
                      <a:pt x="17783" y="20964"/>
                    </a:lnTo>
                    <a:lnTo>
                      <a:pt x="20833" y="20964"/>
                    </a:lnTo>
                    <a:lnTo>
                      <a:pt x="21146" y="20879"/>
                    </a:lnTo>
                    <a:lnTo>
                      <a:pt x="21509" y="20540"/>
                    </a:lnTo>
                    <a:lnTo>
                      <a:pt x="21600" y="20244"/>
                    </a:lnTo>
                    <a:lnTo>
                      <a:pt x="21600" y="2542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 sz="1000">
                    <a:latin typeface="Museo 700"/>
                    <a:ea typeface="Museo 700"/>
                    <a:cs typeface="Museo 700"/>
                    <a:sym typeface="Museo 700"/>
                  </a:defRPr>
                </a:pPr>
                <a:endParaRPr/>
              </a:p>
            </p:txBody>
          </p:sp>
          <p:sp>
            <p:nvSpPr>
              <p:cNvPr id="39" name="Shape">
                <a:extLst>
                  <a:ext uri="{FF2B5EF4-FFF2-40B4-BE49-F238E27FC236}">
                    <a16:creationId xmlns:a16="http://schemas.microsoft.com/office/drawing/2014/main" id="{76209652-4F53-4CEE-92CF-10BEFB74E515}"/>
                  </a:ext>
                </a:extLst>
              </p:cNvPr>
              <p:cNvSpPr/>
              <p:nvPr/>
            </p:nvSpPr>
            <p:spPr>
              <a:xfrm>
                <a:off x="453699" y="71624"/>
                <a:ext cx="121221" cy="1772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57"/>
                    </a:moveTo>
                    <a:lnTo>
                      <a:pt x="16783" y="0"/>
                    </a:lnTo>
                    <a:lnTo>
                      <a:pt x="13868" y="194"/>
                    </a:lnTo>
                    <a:lnTo>
                      <a:pt x="11248" y="774"/>
                    </a:lnTo>
                    <a:lnTo>
                      <a:pt x="8922" y="1742"/>
                    </a:lnTo>
                    <a:lnTo>
                      <a:pt x="6892" y="3098"/>
                    </a:lnTo>
                    <a:lnTo>
                      <a:pt x="6658" y="1208"/>
                    </a:lnTo>
                    <a:lnTo>
                      <a:pt x="6530" y="982"/>
                    </a:lnTo>
                    <a:lnTo>
                      <a:pt x="6104" y="719"/>
                    </a:lnTo>
                    <a:lnTo>
                      <a:pt x="5763" y="654"/>
                    </a:lnTo>
                    <a:lnTo>
                      <a:pt x="979" y="654"/>
                    </a:lnTo>
                    <a:lnTo>
                      <a:pt x="532" y="741"/>
                    </a:lnTo>
                    <a:lnTo>
                      <a:pt x="105" y="1090"/>
                    </a:lnTo>
                    <a:lnTo>
                      <a:pt x="0" y="1396"/>
                    </a:lnTo>
                    <a:lnTo>
                      <a:pt x="0" y="20553"/>
                    </a:lnTo>
                    <a:lnTo>
                      <a:pt x="193" y="20945"/>
                    </a:lnTo>
                    <a:lnTo>
                      <a:pt x="575" y="21207"/>
                    </a:lnTo>
                    <a:lnTo>
                      <a:pt x="957" y="21469"/>
                    </a:lnTo>
                    <a:lnTo>
                      <a:pt x="1575" y="21600"/>
                    </a:lnTo>
                    <a:lnTo>
                      <a:pt x="6637" y="21600"/>
                    </a:lnTo>
                    <a:lnTo>
                      <a:pt x="7264" y="21469"/>
                    </a:lnTo>
                    <a:lnTo>
                      <a:pt x="7988" y="20945"/>
                    </a:lnTo>
                    <a:lnTo>
                      <a:pt x="8168" y="20553"/>
                    </a:lnTo>
                    <a:lnTo>
                      <a:pt x="8168" y="8597"/>
                    </a:lnTo>
                    <a:lnTo>
                      <a:pt x="8300" y="7583"/>
                    </a:lnTo>
                    <a:lnTo>
                      <a:pt x="11398" y="4670"/>
                    </a:lnTo>
                    <a:lnTo>
                      <a:pt x="15634" y="3970"/>
                    </a:lnTo>
                    <a:lnTo>
                      <a:pt x="16595" y="4000"/>
                    </a:lnTo>
                    <a:lnTo>
                      <a:pt x="17500" y="4090"/>
                    </a:lnTo>
                    <a:lnTo>
                      <a:pt x="18350" y="4241"/>
                    </a:lnTo>
                    <a:lnTo>
                      <a:pt x="19144" y="4451"/>
                    </a:lnTo>
                    <a:lnTo>
                      <a:pt x="19655" y="4538"/>
                    </a:lnTo>
                    <a:lnTo>
                      <a:pt x="19995" y="4538"/>
                    </a:lnTo>
                    <a:lnTo>
                      <a:pt x="20228" y="4392"/>
                    </a:lnTo>
                    <a:lnTo>
                      <a:pt x="21589" y="1308"/>
                    </a:lnTo>
                    <a:lnTo>
                      <a:pt x="21600" y="1157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 sz="1000">
                    <a:latin typeface="Museo 700"/>
                    <a:ea typeface="Museo 700"/>
                    <a:cs typeface="Museo 700"/>
                    <a:sym typeface="Museo 700"/>
                  </a:defRPr>
                </a:pPr>
                <a:endParaRPr/>
              </a:p>
            </p:txBody>
          </p:sp>
          <p:sp>
            <p:nvSpPr>
              <p:cNvPr id="40" name="Shape">
                <a:extLst>
                  <a:ext uri="{FF2B5EF4-FFF2-40B4-BE49-F238E27FC236}">
                    <a16:creationId xmlns:a16="http://schemas.microsoft.com/office/drawing/2014/main" id="{946D53C9-3830-4921-B3B5-5822C18E2D57}"/>
                  </a:ext>
                </a:extLst>
              </p:cNvPr>
              <p:cNvSpPr/>
              <p:nvPr/>
            </p:nvSpPr>
            <p:spPr>
              <a:xfrm>
                <a:off x="584792" y="5368"/>
                <a:ext cx="185864" cy="2488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756"/>
                    </a:moveTo>
                    <a:lnTo>
                      <a:pt x="21474" y="467"/>
                    </a:lnTo>
                    <a:lnTo>
                      <a:pt x="20975" y="93"/>
                    </a:lnTo>
                    <a:lnTo>
                      <a:pt x="20572" y="0"/>
                    </a:lnTo>
                    <a:lnTo>
                      <a:pt x="17381" y="0"/>
                    </a:lnTo>
                    <a:lnTo>
                      <a:pt x="16980" y="93"/>
                    </a:lnTo>
                    <a:lnTo>
                      <a:pt x="16480" y="467"/>
                    </a:lnTo>
                    <a:lnTo>
                      <a:pt x="16356" y="756"/>
                    </a:lnTo>
                    <a:lnTo>
                      <a:pt x="16356" y="18026"/>
                    </a:lnTo>
                    <a:lnTo>
                      <a:pt x="15471" y="18353"/>
                    </a:lnTo>
                    <a:lnTo>
                      <a:pt x="14442" y="18585"/>
                    </a:lnTo>
                    <a:lnTo>
                      <a:pt x="13265" y="18725"/>
                    </a:lnTo>
                    <a:lnTo>
                      <a:pt x="11945" y="18772"/>
                    </a:lnTo>
                    <a:lnTo>
                      <a:pt x="10365" y="18698"/>
                    </a:lnTo>
                    <a:lnTo>
                      <a:pt x="6908" y="17591"/>
                    </a:lnTo>
                    <a:lnTo>
                      <a:pt x="5347" y="14981"/>
                    </a:lnTo>
                    <a:lnTo>
                      <a:pt x="5243" y="13738"/>
                    </a:lnTo>
                    <a:lnTo>
                      <a:pt x="5337" y="12605"/>
                    </a:lnTo>
                    <a:lnTo>
                      <a:pt x="6742" y="9977"/>
                    </a:lnTo>
                    <a:lnTo>
                      <a:pt x="9855" y="8695"/>
                    </a:lnTo>
                    <a:lnTo>
                      <a:pt x="11278" y="8609"/>
                    </a:lnTo>
                    <a:lnTo>
                      <a:pt x="12350" y="8657"/>
                    </a:lnTo>
                    <a:lnTo>
                      <a:pt x="14940" y="9386"/>
                    </a:lnTo>
                    <a:lnTo>
                      <a:pt x="16356" y="11686"/>
                    </a:lnTo>
                    <a:lnTo>
                      <a:pt x="16356" y="7211"/>
                    </a:lnTo>
                    <a:lnTo>
                      <a:pt x="15227" y="6571"/>
                    </a:lnTo>
                    <a:lnTo>
                      <a:pt x="13796" y="6115"/>
                    </a:lnTo>
                    <a:lnTo>
                      <a:pt x="12064" y="5841"/>
                    </a:lnTo>
                    <a:lnTo>
                      <a:pt x="10030" y="5749"/>
                    </a:lnTo>
                    <a:lnTo>
                      <a:pt x="8540" y="5812"/>
                    </a:lnTo>
                    <a:lnTo>
                      <a:pt x="5867" y="6309"/>
                    </a:lnTo>
                    <a:lnTo>
                      <a:pt x="2679" y="7937"/>
                    </a:lnTo>
                    <a:lnTo>
                      <a:pt x="678" y="10453"/>
                    </a:lnTo>
                    <a:lnTo>
                      <a:pt x="75" y="12513"/>
                    </a:lnTo>
                    <a:lnTo>
                      <a:pt x="0" y="13644"/>
                    </a:lnTo>
                    <a:lnTo>
                      <a:pt x="328" y="16075"/>
                    </a:lnTo>
                    <a:lnTo>
                      <a:pt x="1313" y="18064"/>
                    </a:lnTo>
                    <a:lnTo>
                      <a:pt x="5252" y="20716"/>
                    </a:lnTo>
                    <a:lnTo>
                      <a:pt x="8208" y="21379"/>
                    </a:lnTo>
                    <a:lnTo>
                      <a:pt x="11819" y="21600"/>
                    </a:lnTo>
                    <a:lnTo>
                      <a:pt x="13242" y="21564"/>
                    </a:lnTo>
                    <a:lnTo>
                      <a:pt x="16010" y="21277"/>
                    </a:lnTo>
                    <a:lnTo>
                      <a:pt x="19746" y="20377"/>
                    </a:lnTo>
                    <a:lnTo>
                      <a:pt x="21600" y="19580"/>
                    </a:lnTo>
                    <a:lnTo>
                      <a:pt x="21600" y="756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 sz="1000">
                    <a:latin typeface="Museo 700"/>
                    <a:ea typeface="Museo 700"/>
                    <a:cs typeface="Museo 700"/>
                    <a:sym typeface="Museo 700"/>
                  </a:defRPr>
                </a:pPr>
                <a:endParaRPr/>
              </a:p>
            </p:txBody>
          </p:sp>
          <p:sp>
            <p:nvSpPr>
              <p:cNvPr id="41" name="Shape">
                <a:extLst>
                  <a:ext uri="{FF2B5EF4-FFF2-40B4-BE49-F238E27FC236}">
                    <a16:creationId xmlns:a16="http://schemas.microsoft.com/office/drawing/2014/main" id="{1A669424-BB35-4900-8FE1-609CA733A93D}"/>
                  </a:ext>
                </a:extLst>
              </p:cNvPr>
              <p:cNvSpPr/>
              <p:nvPr/>
            </p:nvSpPr>
            <p:spPr>
              <a:xfrm>
                <a:off x="815717" y="76992"/>
                <a:ext cx="45833" cy="1718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97"/>
                    </a:moveTo>
                    <a:lnTo>
                      <a:pt x="21097" y="675"/>
                    </a:lnTo>
                    <a:lnTo>
                      <a:pt x="19070" y="135"/>
                    </a:lnTo>
                    <a:lnTo>
                      <a:pt x="17439" y="0"/>
                    </a:lnTo>
                    <a:lnTo>
                      <a:pt x="4161" y="0"/>
                    </a:lnTo>
                    <a:lnTo>
                      <a:pt x="2530" y="135"/>
                    </a:lnTo>
                    <a:lnTo>
                      <a:pt x="507" y="675"/>
                    </a:lnTo>
                    <a:lnTo>
                      <a:pt x="0" y="1097"/>
                    </a:lnTo>
                    <a:lnTo>
                      <a:pt x="0" y="20520"/>
                    </a:lnTo>
                    <a:lnTo>
                      <a:pt x="507" y="20924"/>
                    </a:lnTo>
                    <a:lnTo>
                      <a:pt x="2530" y="21465"/>
                    </a:lnTo>
                    <a:lnTo>
                      <a:pt x="4161" y="21600"/>
                    </a:lnTo>
                    <a:lnTo>
                      <a:pt x="17553" y="21600"/>
                    </a:lnTo>
                    <a:lnTo>
                      <a:pt x="19213" y="21465"/>
                    </a:lnTo>
                    <a:lnTo>
                      <a:pt x="21126" y="20924"/>
                    </a:lnTo>
                    <a:lnTo>
                      <a:pt x="21600" y="20520"/>
                    </a:lnTo>
                    <a:lnTo>
                      <a:pt x="21600" y="1097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 sz="1000">
                    <a:latin typeface="Museo 700"/>
                    <a:ea typeface="Museo 700"/>
                    <a:cs typeface="Museo 700"/>
                    <a:sym typeface="Museo 700"/>
                  </a:defRPr>
                </a:pPr>
                <a:endParaRPr/>
              </a:p>
            </p:txBody>
          </p:sp>
          <p:sp>
            <p:nvSpPr>
              <p:cNvPr id="42" name="Shape">
                <a:extLst>
                  <a:ext uri="{FF2B5EF4-FFF2-40B4-BE49-F238E27FC236}">
                    <a16:creationId xmlns:a16="http://schemas.microsoft.com/office/drawing/2014/main" id="{2BCDC677-B6D8-43D3-A7D0-AF4CC70EF93E}"/>
                  </a:ext>
                </a:extLst>
              </p:cNvPr>
              <p:cNvSpPr/>
              <p:nvPr/>
            </p:nvSpPr>
            <p:spPr>
              <a:xfrm>
                <a:off x="812857" y="5376"/>
                <a:ext cx="51568" cy="418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6399"/>
                    </a:moveTo>
                    <a:lnTo>
                      <a:pt x="20925" y="4306"/>
                    </a:lnTo>
                    <a:lnTo>
                      <a:pt x="18222" y="856"/>
                    </a:lnTo>
                    <a:lnTo>
                      <a:pt x="16349" y="0"/>
                    </a:lnTo>
                    <a:lnTo>
                      <a:pt x="5095" y="0"/>
                    </a:lnTo>
                    <a:lnTo>
                      <a:pt x="3247" y="856"/>
                    </a:lnTo>
                    <a:lnTo>
                      <a:pt x="646" y="4306"/>
                    </a:lnTo>
                    <a:lnTo>
                      <a:pt x="0" y="6399"/>
                    </a:lnTo>
                    <a:lnTo>
                      <a:pt x="0" y="15197"/>
                    </a:lnTo>
                    <a:lnTo>
                      <a:pt x="646" y="17290"/>
                    </a:lnTo>
                    <a:lnTo>
                      <a:pt x="3247" y="20741"/>
                    </a:lnTo>
                    <a:lnTo>
                      <a:pt x="5095" y="21600"/>
                    </a:lnTo>
                    <a:lnTo>
                      <a:pt x="16349" y="21600"/>
                    </a:lnTo>
                    <a:lnTo>
                      <a:pt x="18222" y="20741"/>
                    </a:lnTo>
                    <a:lnTo>
                      <a:pt x="20925" y="17290"/>
                    </a:lnTo>
                    <a:lnTo>
                      <a:pt x="21600" y="15197"/>
                    </a:lnTo>
                    <a:lnTo>
                      <a:pt x="21600" y="6399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 sz="1000">
                    <a:latin typeface="Museo 700"/>
                    <a:ea typeface="Museo 700"/>
                    <a:cs typeface="Museo 700"/>
                    <a:sym typeface="Museo 700"/>
                  </a:defRPr>
                </a:pPr>
                <a:endParaRPr/>
              </a:p>
            </p:txBody>
          </p:sp>
          <p:sp>
            <p:nvSpPr>
              <p:cNvPr id="43" name="Shape">
                <a:extLst>
                  <a:ext uri="{FF2B5EF4-FFF2-40B4-BE49-F238E27FC236}">
                    <a16:creationId xmlns:a16="http://schemas.microsoft.com/office/drawing/2014/main" id="{5430C958-50FB-4A74-9B8B-0BFAEE867DAB}"/>
                  </a:ext>
                </a:extLst>
              </p:cNvPr>
              <p:cNvSpPr/>
              <p:nvPr/>
            </p:nvSpPr>
            <p:spPr>
              <a:xfrm>
                <a:off x="892398" y="71624"/>
                <a:ext cx="194451" cy="1826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lnTo>
                      <a:pt x="21423" y="8432"/>
                    </a:lnTo>
                    <a:lnTo>
                      <a:pt x="20894" y="6327"/>
                    </a:lnTo>
                    <a:lnTo>
                      <a:pt x="20011" y="4483"/>
                    </a:lnTo>
                    <a:lnTo>
                      <a:pt x="19685" y="4065"/>
                    </a:lnTo>
                    <a:lnTo>
                      <a:pt x="18776" y="2901"/>
                    </a:lnTo>
                    <a:lnTo>
                      <a:pt x="17217" y="1632"/>
                    </a:lnTo>
                    <a:lnTo>
                      <a:pt x="16548" y="1305"/>
                    </a:lnTo>
                    <a:lnTo>
                      <a:pt x="16548" y="10800"/>
                    </a:lnTo>
                    <a:lnTo>
                      <a:pt x="16456" y="12372"/>
                    </a:lnTo>
                    <a:lnTo>
                      <a:pt x="15076" y="15883"/>
                    </a:lnTo>
                    <a:lnTo>
                      <a:pt x="12107" y="17510"/>
                    </a:lnTo>
                    <a:lnTo>
                      <a:pt x="10780" y="17619"/>
                    </a:lnTo>
                    <a:lnTo>
                      <a:pt x="9468" y="17509"/>
                    </a:lnTo>
                    <a:lnTo>
                      <a:pt x="6505" y="15861"/>
                    </a:lnTo>
                    <a:lnTo>
                      <a:pt x="5105" y="12356"/>
                    </a:lnTo>
                    <a:lnTo>
                      <a:pt x="5012" y="10800"/>
                    </a:lnTo>
                    <a:lnTo>
                      <a:pt x="5105" y="9247"/>
                    </a:lnTo>
                    <a:lnTo>
                      <a:pt x="6505" y="5781"/>
                    </a:lnTo>
                    <a:lnTo>
                      <a:pt x="9468" y="4172"/>
                    </a:lnTo>
                    <a:lnTo>
                      <a:pt x="10780" y="4065"/>
                    </a:lnTo>
                    <a:lnTo>
                      <a:pt x="12107" y="4172"/>
                    </a:lnTo>
                    <a:lnTo>
                      <a:pt x="15076" y="5781"/>
                    </a:lnTo>
                    <a:lnTo>
                      <a:pt x="16456" y="9247"/>
                    </a:lnTo>
                    <a:lnTo>
                      <a:pt x="16548" y="10800"/>
                    </a:lnTo>
                    <a:lnTo>
                      <a:pt x="16548" y="1305"/>
                    </a:lnTo>
                    <a:lnTo>
                      <a:pt x="15365" y="725"/>
                    </a:lnTo>
                    <a:lnTo>
                      <a:pt x="13219" y="182"/>
                    </a:lnTo>
                    <a:lnTo>
                      <a:pt x="10780" y="0"/>
                    </a:lnTo>
                    <a:lnTo>
                      <a:pt x="8342" y="182"/>
                    </a:lnTo>
                    <a:lnTo>
                      <a:pt x="4355" y="1632"/>
                    </a:lnTo>
                    <a:lnTo>
                      <a:pt x="1578" y="4483"/>
                    </a:lnTo>
                    <a:lnTo>
                      <a:pt x="176" y="8432"/>
                    </a:lnTo>
                    <a:lnTo>
                      <a:pt x="0" y="10800"/>
                    </a:lnTo>
                    <a:lnTo>
                      <a:pt x="176" y="13168"/>
                    </a:lnTo>
                    <a:lnTo>
                      <a:pt x="1578" y="17117"/>
                    </a:lnTo>
                    <a:lnTo>
                      <a:pt x="4355" y="19968"/>
                    </a:lnTo>
                    <a:lnTo>
                      <a:pt x="8342" y="21419"/>
                    </a:lnTo>
                    <a:lnTo>
                      <a:pt x="10780" y="21600"/>
                    </a:lnTo>
                    <a:lnTo>
                      <a:pt x="13219" y="21419"/>
                    </a:lnTo>
                    <a:lnTo>
                      <a:pt x="17217" y="19968"/>
                    </a:lnTo>
                    <a:lnTo>
                      <a:pt x="19620" y="17619"/>
                    </a:lnTo>
                    <a:lnTo>
                      <a:pt x="21423" y="13168"/>
                    </a:lnTo>
                    <a:lnTo>
                      <a:pt x="21600" y="108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 sz="1000">
                    <a:latin typeface="Museo 700"/>
                    <a:ea typeface="Museo 700"/>
                    <a:cs typeface="Museo 700"/>
                    <a:sym typeface="Museo 700"/>
                  </a:defRPr>
                </a:pPr>
                <a:endParaRPr/>
              </a:p>
            </p:txBody>
          </p:sp>
        </p:grpSp>
        <p:sp>
          <p:nvSpPr>
            <p:cNvPr id="33" name="object 5">
              <a:extLst>
                <a:ext uri="{FF2B5EF4-FFF2-40B4-BE49-F238E27FC236}">
                  <a16:creationId xmlns:a16="http://schemas.microsoft.com/office/drawing/2014/main" id="{4F2E95BE-8C7C-448A-A73E-DC005788DA27}"/>
                </a:ext>
              </a:extLst>
            </p:cNvPr>
            <p:cNvSpPr/>
            <p:nvPr/>
          </p:nvSpPr>
          <p:spPr>
            <a:xfrm>
              <a:off x="10542129" y="5975373"/>
              <a:ext cx="277062" cy="2303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803" y="5"/>
                  </a:moveTo>
                  <a:lnTo>
                    <a:pt x="13644" y="407"/>
                  </a:lnTo>
                  <a:lnTo>
                    <a:pt x="12101" y="1390"/>
                  </a:lnTo>
                  <a:lnTo>
                    <a:pt x="11174" y="2394"/>
                  </a:lnTo>
                  <a:lnTo>
                    <a:pt x="10859" y="2861"/>
                  </a:lnTo>
                  <a:lnTo>
                    <a:pt x="9991" y="1756"/>
                  </a:lnTo>
                  <a:lnTo>
                    <a:pt x="8887" y="852"/>
                  </a:lnTo>
                  <a:lnTo>
                    <a:pt x="7597" y="236"/>
                  </a:lnTo>
                  <a:lnTo>
                    <a:pt x="6169" y="0"/>
                  </a:lnTo>
                  <a:lnTo>
                    <a:pt x="4138" y="402"/>
                  </a:lnTo>
                  <a:lnTo>
                    <a:pt x="2394" y="1563"/>
                  </a:lnTo>
                  <a:lnTo>
                    <a:pt x="1069" y="3342"/>
                  </a:lnTo>
                  <a:lnTo>
                    <a:pt x="295" y="5595"/>
                  </a:lnTo>
                  <a:lnTo>
                    <a:pt x="0" y="7975"/>
                  </a:lnTo>
                  <a:lnTo>
                    <a:pt x="237" y="10425"/>
                  </a:lnTo>
                  <a:lnTo>
                    <a:pt x="964" y="12824"/>
                  </a:lnTo>
                  <a:lnTo>
                    <a:pt x="2135" y="15049"/>
                  </a:lnTo>
                  <a:lnTo>
                    <a:pt x="3706" y="16980"/>
                  </a:lnTo>
                  <a:lnTo>
                    <a:pt x="6060" y="18936"/>
                  </a:lnTo>
                  <a:lnTo>
                    <a:pt x="8421" y="20257"/>
                  </a:lnTo>
                  <a:lnTo>
                    <a:pt x="10733" y="21061"/>
                  </a:lnTo>
                  <a:lnTo>
                    <a:pt x="12937" y="21469"/>
                  </a:lnTo>
                  <a:lnTo>
                    <a:pt x="14978" y="21600"/>
                  </a:lnTo>
                  <a:lnTo>
                    <a:pt x="16799" y="21574"/>
                  </a:lnTo>
                  <a:lnTo>
                    <a:pt x="17012" y="21559"/>
                  </a:lnTo>
                  <a:lnTo>
                    <a:pt x="17181" y="21351"/>
                  </a:lnTo>
                  <a:lnTo>
                    <a:pt x="17181" y="20924"/>
                  </a:lnTo>
                  <a:lnTo>
                    <a:pt x="17109" y="20777"/>
                  </a:lnTo>
                  <a:lnTo>
                    <a:pt x="17000" y="20691"/>
                  </a:lnTo>
                  <a:lnTo>
                    <a:pt x="16687" y="20371"/>
                  </a:lnTo>
                  <a:lnTo>
                    <a:pt x="16308" y="19855"/>
                  </a:lnTo>
                  <a:lnTo>
                    <a:pt x="15996" y="19161"/>
                  </a:lnTo>
                  <a:lnTo>
                    <a:pt x="15880" y="18314"/>
                  </a:lnTo>
                  <a:lnTo>
                    <a:pt x="16018" y="17305"/>
                  </a:lnTo>
                  <a:lnTo>
                    <a:pt x="17452" y="15040"/>
                  </a:lnTo>
                  <a:lnTo>
                    <a:pt x="18841" y="13440"/>
                  </a:lnTo>
                  <a:lnTo>
                    <a:pt x="19604" y="12537"/>
                  </a:lnTo>
                  <a:lnTo>
                    <a:pt x="20509" y="11237"/>
                  </a:lnTo>
                  <a:lnTo>
                    <a:pt x="21129" y="9897"/>
                  </a:lnTo>
                  <a:lnTo>
                    <a:pt x="21486" y="8533"/>
                  </a:lnTo>
                  <a:lnTo>
                    <a:pt x="21600" y="7159"/>
                  </a:lnTo>
                  <a:lnTo>
                    <a:pt x="21141" y="4413"/>
                  </a:lnTo>
                  <a:lnTo>
                    <a:pt x="19893" y="2159"/>
                  </a:lnTo>
                  <a:lnTo>
                    <a:pt x="18049" y="616"/>
                  </a:lnTo>
                  <a:lnTo>
                    <a:pt x="15803" y="5"/>
                  </a:lnTo>
                  <a:close/>
                </a:path>
              </a:pathLst>
            </a:custGeom>
            <a:solidFill>
              <a:srgbClr val="E6204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 sz="1000">
                  <a:latin typeface="Museo 700"/>
                  <a:ea typeface="Museo 700"/>
                  <a:cs typeface="Museo 700"/>
                  <a:sym typeface="Museo 700"/>
                </a:defRPr>
              </a:pPr>
              <a:endParaRPr/>
            </a:p>
          </p:txBody>
        </p:sp>
        <p:grpSp>
          <p:nvGrpSpPr>
            <p:cNvPr id="34" name="object 6">
              <a:extLst>
                <a:ext uri="{FF2B5EF4-FFF2-40B4-BE49-F238E27FC236}">
                  <a16:creationId xmlns:a16="http://schemas.microsoft.com/office/drawing/2014/main" id="{F6E50C79-3254-4139-AE48-2C731859D713}"/>
                </a:ext>
              </a:extLst>
            </p:cNvPr>
            <p:cNvGrpSpPr/>
            <p:nvPr/>
          </p:nvGrpSpPr>
          <p:grpSpPr>
            <a:xfrm>
              <a:off x="10477549" y="6241664"/>
              <a:ext cx="272824" cy="247579"/>
              <a:chOff x="0" y="0"/>
              <a:chExt cx="272824" cy="247577"/>
            </a:xfrm>
          </p:grpSpPr>
          <p:sp>
            <p:nvSpPr>
              <p:cNvPr id="35" name="Shape">
                <a:extLst>
                  <a:ext uri="{FF2B5EF4-FFF2-40B4-BE49-F238E27FC236}">
                    <a16:creationId xmlns:a16="http://schemas.microsoft.com/office/drawing/2014/main" id="{4FA86EA7-A368-448E-AB4D-DD33FC90D394}"/>
                  </a:ext>
                </a:extLst>
              </p:cNvPr>
              <p:cNvSpPr/>
              <p:nvPr/>
            </p:nvSpPr>
            <p:spPr>
              <a:xfrm>
                <a:off x="0" y="0"/>
                <a:ext cx="71048" cy="2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8594"/>
                    </a:moveTo>
                    <a:lnTo>
                      <a:pt x="20731" y="18237"/>
                    </a:lnTo>
                    <a:lnTo>
                      <a:pt x="19421" y="18155"/>
                    </a:lnTo>
                    <a:lnTo>
                      <a:pt x="18788" y="18115"/>
                    </a:lnTo>
                    <a:lnTo>
                      <a:pt x="18231" y="18065"/>
                    </a:lnTo>
                    <a:lnTo>
                      <a:pt x="14076" y="16161"/>
                    </a:lnTo>
                    <a:lnTo>
                      <a:pt x="14031" y="989"/>
                    </a:lnTo>
                    <a:lnTo>
                      <a:pt x="13891" y="649"/>
                    </a:lnTo>
                    <a:lnTo>
                      <a:pt x="13586" y="431"/>
                    </a:lnTo>
                    <a:lnTo>
                      <a:pt x="12401" y="94"/>
                    </a:lnTo>
                    <a:lnTo>
                      <a:pt x="11340" y="0"/>
                    </a:lnTo>
                    <a:lnTo>
                      <a:pt x="2708" y="0"/>
                    </a:lnTo>
                    <a:lnTo>
                      <a:pt x="1646" y="94"/>
                    </a:lnTo>
                    <a:lnTo>
                      <a:pt x="459" y="432"/>
                    </a:lnTo>
                    <a:lnTo>
                      <a:pt x="154" y="655"/>
                    </a:lnTo>
                    <a:lnTo>
                      <a:pt x="40" y="966"/>
                    </a:lnTo>
                    <a:lnTo>
                      <a:pt x="5" y="1014"/>
                    </a:lnTo>
                    <a:lnTo>
                      <a:pt x="0" y="13933"/>
                    </a:lnTo>
                    <a:lnTo>
                      <a:pt x="43" y="14044"/>
                    </a:lnTo>
                    <a:lnTo>
                      <a:pt x="50" y="16619"/>
                    </a:lnTo>
                    <a:lnTo>
                      <a:pt x="855" y="18677"/>
                    </a:lnTo>
                    <a:lnTo>
                      <a:pt x="5079" y="20532"/>
                    </a:lnTo>
                    <a:lnTo>
                      <a:pt x="11695" y="21353"/>
                    </a:lnTo>
                    <a:lnTo>
                      <a:pt x="19854" y="21600"/>
                    </a:lnTo>
                    <a:lnTo>
                      <a:pt x="20991" y="21343"/>
                    </a:lnTo>
                    <a:lnTo>
                      <a:pt x="21202" y="20983"/>
                    </a:lnTo>
                    <a:lnTo>
                      <a:pt x="21377" y="18973"/>
                    </a:lnTo>
                    <a:lnTo>
                      <a:pt x="21600" y="18594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 sz="1000">
                    <a:latin typeface="Museo 700"/>
                    <a:ea typeface="Museo 700"/>
                    <a:cs typeface="Museo 700"/>
                    <a:sym typeface="Museo 700"/>
                  </a:defRPr>
                </a:pPr>
                <a:endParaRPr/>
              </a:p>
            </p:txBody>
          </p:sp>
          <p:sp>
            <p:nvSpPr>
              <p:cNvPr id="36" name="Shape">
                <a:extLst>
                  <a:ext uri="{FF2B5EF4-FFF2-40B4-BE49-F238E27FC236}">
                    <a16:creationId xmlns:a16="http://schemas.microsoft.com/office/drawing/2014/main" id="{5EAC13BC-6526-4D43-B830-A6A795101FDD}"/>
                  </a:ext>
                </a:extLst>
              </p:cNvPr>
              <p:cNvSpPr/>
              <p:nvPr/>
            </p:nvSpPr>
            <p:spPr>
              <a:xfrm>
                <a:off x="87675" y="64120"/>
                <a:ext cx="185148" cy="1826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542"/>
                    </a:moveTo>
                    <a:lnTo>
                      <a:pt x="19659" y="1429"/>
                    </a:lnTo>
                    <a:lnTo>
                      <a:pt x="17516" y="636"/>
                    </a:lnTo>
                    <a:lnTo>
                      <a:pt x="16545" y="440"/>
                    </a:lnTo>
                    <a:lnTo>
                      <a:pt x="16545" y="12961"/>
                    </a:lnTo>
                    <a:lnTo>
                      <a:pt x="15593" y="15723"/>
                    </a:lnTo>
                    <a:lnTo>
                      <a:pt x="13029" y="17418"/>
                    </a:lnTo>
                    <a:lnTo>
                      <a:pt x="10946" y="17746"/>
                    </a:lnTo>
                    <a:lnTo>
                      <a:pt x="9597" y="17656"/>
                    </a:lnTo>
                    <a:lnTo>
                      <a:pt x="6663" y="16306"/>
                    </a:lnTo>
                    <a:lnTo>
                      <a:pt x="5352" y="13241"/>
                    </a:lnTo>
                    <a:lnTo>
                      <a:pt x="5263" y="11817"/>
                    </a:lnTo>
                    <a:lnTo>
                      <a:pt x="5389" y="10054"/>
                    </a:lnTo>
                    <a:lnTo>
                      <a:pt x="6392" y="7132"/>
                    </a:lnTo>
                    <a:lnTo>
                      <a:pt x="8353" y="5045"/>
                    </a:lnTo>
                    <a:lnTo>
                      <a:pt x="11006" y="3987"/>
                    </a:lnTo>
                    <a:lnTo>
                      <a:pt x="12575" y="3854"/>
                    </a:lnTo>
                    <a:lnTo>
                      <a:pt x="13198" y="3866"/>
                    </a:lnTo>
                    <a:lnTo>
                      <a:pt x="16105" y="4485"/>
                    </a:lnTo>
                    <a:lnTo>
                      <a:pt x="16545" y="4702"/>
                    </a:lnTo>
                    <a:lnTo>
                      <a:pt x="16545" y="440"/>
                    </a:lnTo>
                    <a:lnTo>
                      <a:pt x="15167" y="159"/>
                    </a:lnTo>
                    <a:lnTo>
                      <a:pt x="12617" y="0"/>
                    </a:lnTo>
                    <a:lnTo>
                      <a:pt x="10775" y="93"/>
                    </a:lnTo>
                    <a:lnTo>
                      <a:pt x="7442" y="834"/>
                    </a:lnTo>
                    <a:lnTo>
                      <a:pt x="4604" y="2302"/>
                    </a:lnTo>
                    <a:lnTo>
                      <a:pt x="2401" y="4409"/>
                    </a:lnTo>
                    <a:lnTo>
                      <a:pt x="869" y="7114"/>
                    </a:lnTo>
                    <a:lnTo>
                      <a:pt x="96" y="10259"/>
                    </a:lnTo>
                    <a:lnTo>
                      <a:pt x="0" y="11986"/>
                    </a:lnTo>
                    <a:lnTo>
                      <a:pt x="152" y="14144"/>
                    </a:lnTo>
                    <a:lnTo>
                      <a:pt x="1363" y="17691"/>
                    </a:lnTo>
                    <a:lnTo>
                      <a:pt x="3739" y="20183"/>
                    </a:lnTo>
                    <a:lnTo>
                      <a:pt x="6998" y="21442"/>
                    </a:lnTo>
                    <a:lnTo>
                      <a:pt x="8940" y="21600"/>
                    </a:lnTo>
                    <a:lnTo>
                      <a:pt x="10248" y="21554"/>
                    </a:lnTo>
                    <a:lnTo>
                      <a:pt x="13557" y="20859"/>
                    </a:lnTo>
                    <a:lnTo>
                      <a:pt x="16067" y="19259"/>
                    </a:lnTo>
                    <a:lnTo>
                      <a:pt x="16753" y="18508"/>
                    </a:lnTo>
                    <a:lnTo>
                      <a:pt x="17143" y="20443"/>
                    </a:lnTo>
                    <a:lnTo>
                      <a:pt x="17247" y="20647"/>
                    </a:lnTo>
                    <a:lnTo>
                      <a:pt x="17553" y="20901"/>
                    </a:lnTo>
                    <a:lnTo>
                      <a:pt x="17783" y="20965"/>
                    </a:lnTo>
                    <a:lnTo>
                      <a:pt x="20833" y="20965"/>
                    </a:lnTo>
                    <a:lnTo>
                      <a:pt x="21147" y="20880"/>
                    </a:lnTo>
                    <a:lnTo>
                      <a:pt x="21509" y="20540"/>
                    </a:lnTo>
                    <a:lnTo>
                      <a:pt x="21600" y="20245"/>
                    </a:lnTo>
                    <a:lnTo>
                      <a:pt x="21600" y="2542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 sz="1000">
                    <a:latin typeface="Museo 700"/>
                    <a:ea typeface="Museo 700"/>
                    <a:cs typeface="Museo 700"/>
                    <a:sym typeface="Museo 700"/>
                  </a:defRPr>
                </a:pPr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7342709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D3B4332D0BDE94F8F7C17A513C70586" ma:contentTypeVersion="16" ma:contentTypeDescription="Crear nuevo documento." ma:contentTypeScope="" ma:versionID="33993ca31e2c05f23760e3b020e52287">
  <xsd:schema xmlns:xsd="http://www.w3.org/2001/XMLSchema" xmlns:xs="http://www.w3.org/2001/XMLSchema" xmlns:p="http://schemas.microsoft.com/office/2006/metadata/properties" xmlns:ns2="5c4b04ab-1ee7-47ca-b2a4-919c60efbefc" xmlns:ns3="b89a7a2d-4f67-4523-9e49-3b9c5f9dbdd2" targetNamespace="http://schemas.microsoft.com/office/2006/metadata/properties" ma:root="true" ma:fieldsID="be51125eef4f57b9d4a5ffafb6629628" ns2:_="" ns3:_="">
    <xsd:import namespace="5c4b04ab-1ee7-47ca-b2a4-919c60efbefc"/>
    <xsd:import namespace="b89a7a2d-4f67-4523-9e49-3b9c5f9dbdd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4b04ab-1ee7-47ca-b2a4-919c60efbef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Etiquetas de imagen" ma:readOnly="false" ma:fieldId="{5cf76f15-5ced-4ddc-b409-7134ff3c332f}" ma:taxonomyMulti="true" ma:sspId="e61e76ba-7ec1-422b-aad4-46c34a8c116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2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9a7a2d-4f67-4523-9e49-3b9c5f9dbdd2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eabd1d10-697e-48d1-a9f3-55d5aee6cc81}" ma:internalName="TaxCatchAll" ma:showField="CatchAllData" ma:web="b89a7a2d-4f67-4523-9e49-3b9c5f9dbdd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c4b04ab-1ee7-47ca-b2a4-919c60efbefc">
      <Terms xmlns="http://schemas.microsoft.com/office/infopath/2007/PartnerControls"/>
    </lcf76f155ced4ddcb4097134ff3c332f>
    <TaxCatchAll xmlns="b89a7a2d-4f67-4523-9e49-3b9c5f9dbdd2" xsi:nil="true"/>
  </documentManagement>
</p:properties>
</file>

<file path=customXml/itemProps1.xml><?xml version="1.0" encoding="utf-8"?>
<ds:datastoreItem xmlns:ds="http://schemas.openxmlformats.org/officeDocument/2006/customXml" ds:itemID="{ACA0D4D2-A53E-4CE8-9ECF-5DBA8543D4E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c4b04ab-1ee7-47ca-b2a4-919c60efbefc"/>
    <ds:schemaRef ds:uri="b89a7a2d-4f67-4523-9e49-3b9c5f9dbdd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D3F25DB-932C-4D83-9106-D072AFC13ED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6D4D638-61FF-4DDA-8B8C-FCC31E5B10B0}">
  <ds:schemaRefs>
    <ds:schemaRef ds:uri="http://schemas.microsoft.com/office/2006/metadata/properties"/>
    <ds:schemaRef ds:uri="http://schemas.microsoft.com/office/infopath/2007/PartnerControls"/>
    <ds:schemaRef ds:uri="5c4b04ab-1ee7-47ca-b2a4-919c60efbefc"/>
    <ds:schemaRef ds:uri="b89a7a2d-4f67-4523-9e49-3b9c5f9dbdd2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4904</TotalTime>
  <Words>46</Words>
  <Application>Microsoft Office PowerPoint</Application>
  <PresentationFormat>Panorámica</PresentationFormat>
  <Paragraphs>8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5" baseType="lpstr">
      <vt:lpstr>Alegreya Sans</vt:lpstr>
      <vt:lpstr>Arial</vt:lpstr>
      <vt:lpstr>Arial Black</vt:lpstr>
      <vt:lpstr>Calibri</vt:lpstr>
      <vt:lpstr>Max OT</vt:lpstr>
      <vt:lpstr>Museo 700</vt:lpstr>
      <vt:lpstr>Open Sans</vt:lpstr>
      <vt:lpstr>Source Serif Pro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Marquez Salamanca, Tatiana Marisol</dc:creator>
  <cp:lastModifiedBy>Estefania Castillo Rodriguez</cp:lastModifiedBy>
  <cp:revision>198</cp:revision>
  <dcterms:created xsi:type="dcterms:W3CDTF">2021-11-30T13:16:42Z</dcterms:created>
  <dcterms:modified xsi:type="dcterms:W3CDTF">2023-01-12T20:01:33Z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0x0101006D3B4332D0BDE94F8F7C17A513C70586</vt:lpwstr>
  </property>
  <property fmtid="{D5CDD505-2E9C-101B-9397-08002B2CF9AE}" pid="3" name="MediaServiceImageTags">
    <vt:lpwstr/>
  </property>
</Properties>
</file>